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78489E1A-4549-4054-BDAA-70422524841E}">
          <p14:sldIdLst>
            <p14:sldId id="256"/>
            <p14:sldId id="257"/>
          </p14:sldIdLst>
        </p14:section>
        <p14:section name="Title" id="{AA79DBF4-655C-4EFA-A330-D6B276CB0FE5}">
          <p14:sldIdLst>
            <p14:sldId id="258"/>
            <p14:sldId id="259"/>
          </p14:sldIdLst>
        </p14:section>
        <p14:section name="objective" id="{EAA4A3CE-23D6-4585-9EE7-62921B54F13C}">
          <p14:sldIdLst>
            <p14:sldId id="260"/>
            <p14:sldId id="261"/>
          </p14:sldIdLst>
        </p14:section>
        <p14:section name="home page" id="{9A4DB6CD-5F25-43B1-9736-D9C84C97920D}">
          <p14:sldIdLst>
            <p14:sldId id="262"/>
            <p14:sldId id="263"/>
          </p14:sldIdLst>
        </p14:section>
        <p14:section name="Packages" id="{3768882C-6DA0-448C-A782-2F431B8417ED}">
          <p14:sldIdLst>
            <p14:sldId id="264"/>
            <p14:sldId id="265"/>
          </p14:sldIdLst>
        </p14:section>
        <p14:section name="contact page" id="{A45BE61E-80C2-43BE-8C76-6CA7D50E7D8B}">
          <p14:sldIdLst>
            <p14:sldId id="266"/>
            <p14:sldId id="267"/>
          </p14:sldIdLst>
        </p14:section>
        <p14:section name="data" id="{A3F0773A-E5F6-4C97-B4F3-158199941372}">
          <p14:sldIdLst>
            <p14:sldId id="268"/>
            <p14:sldId id="269"/>
          </p14:sldIdLst>
        </p14:section>
        <p14:section name="design" id="{58262DBB-9795-438E-81EB-8E3B3FA105D8}">
          <p14:sldIdLst>
            <p14:sldId id="270"/>
            <p14:sldId id="271"/>
          </p14:sldIdLst>
        </p14:section>
        <p14:section name="Reflection" id="{3FF51AA8-6894-4380-B7C5-3639CF062334}">
          <p14:sldIdLst>
            <p14:sldId id="272"/>
            <p14:sldId id="273"/>
          </p14:sldIdLst>
        </p14:section>
        <p14:section name="demo" id="{453DECF2-9F5A-41C1-B1F2-EF7FAB2FD487}">
          <p14:sldIdLst>
            <p14:sldId id="274"/>
            <p14:sldId id="275"/>
          </p14:sldIdLst>
        </p14:section>
        <p14:section name="end" id="{4DF02D8E-FBC3-4078-A62B-F5584F05887C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5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1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ICT%20LAB\AICT%20FINAL\website%20exel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Prices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Raw_Data!$I$1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Raw_Data!$H$3:$H$8</c:f>
              <c:strCache>
                <c:ptCount val="6"/>
                <c:pt idx="0">
                  <c:v>Pakistan to Tyrkey</c:v>
                </c:pt>
                <c:pt idx="1">
                  <c:v>Pakistan to Dubai</c:v>
                </c:pt>
                <c:pt idx="2">
                  <c:v>Pakistan to Malaysia</c:v>
                </c:pt>
                <c:pt idx="3">
                  <c:v>Pakistan to Europe</c:v>
                </c:pt>
                <c:pt idx="4">
                  <c:v>Lahore to Murree</c:v>
                </c:pt>
                <c:pt idx="5">
                  <c:v>Islamabad to Hunza</c:v>
                </c:pt>
              </c:strCache>
              <c:extLst/>
            </c:strRef>
          </c:cat>
          <c:val>
            <c:numRef>
              <c:f>Raw_Data!$I$3:$I$8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58D-4B14-8139-89C705A859F3}"/>
            </c:ext>
          </c:extLst>
        </c:ser>
        <c:ser>
          <c:idx val="1"/>
          <c:order val="1"/>
          <c:tx>
            <c:strRef>
              <c:f>Raw_Data!$J$1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Raw_Data!$H$3:$H$8</c:f>
              <c:strCache>
                <c:ptCount val="6"/>
                <c:pt idx="0">
                  <c:v>Pakistan to Tyrkey</c:v>
                </c:pt>
                <c:pt idx="1">
                  <c:v>Pakistan to Dubai</c:v>
                </c:pt>
                <c:pt idx="2">
                  <c:v>Pakistan to Malaysia</c:v>
                </c:pt>
                <c:pt idx="3">
                  <c:v>Pakistan to Europe</c:v>
                </c:pt>
                <c:pt idx="4">
                  <c:v>Lahore to Murree</c:v>
                </c:pt>
                <c:pt idx="5">
                  <c:v>Islamabad to Hunza</c:v>
                </c:pt>
              </c:strCache>
              <c:extLst/>
            </c:strRef>
          </c:cat>
          <c:val>
            <c:numRef>
              <c:f>Raw_Data!$J$3:$J$8</c:f>
              <c:numCache>
                <c:formatCode>General</c:formatCode>
                <c:ptCount val="6"/>
                <c:pt idx="0" formatCode="#,##0">
                  <c:v>1250</c:v>
                </c:pt>
                <c:pt idx="1">
                  <c:v>950</c:v>
                </c:pt>
                <c:pt idx="2" formatCode="#,##0">
                  <c:v>1100</c:v>
                </c:pt>
                <c:pt idx="3" formatCode="#,##0">
                  <c:v>2500</c:v>
                </c:pt>
                <c:pt idx="4">
                  <c:v>150</c:v>
                </c:pt>
                <c:pt idx="5" formatCode="#,##0">
                  <c:v>250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458D-4B14-8139-89C705A85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82045839"/>
        <c:axId val="1782046319"/>
      </c:barChart>
      <c:catAx>
        <c:axId val="17820458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2046319"/>
        <c:crosses val="autoZero"/>
        <c:auto val="1"/>
        <c:lblAlgn val="ctr"/>
        <c:lblOffset val="100"/>
        <c:noMultiLvlLbl val="0"/>
      </c:catAx>
      <c:valAx>
        <c:axId val="1782046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2045839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E1A2-11CD-10AC-DA5D-33BB61CC6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F3B78-22EB-A78F-E64D-4A4419A89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3BECB-05A4-EB4D-6BD4-51029272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55417-4647-296B-7621-D69AA595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207EB-60C4-BBDF-8635-F21DB1A5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29BD-30AD-57BC-881A-7DF87B7B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4FD78-ED3E-773F-20A3-F24BD0E5B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E56F8-4873-D471-6158-C2CAE142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BE2F8-A84E-5B5E-994D-A9DA9588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D734-0E9C-94AE-82C6-775AFC98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0608F-8C90-FB82-5B05-4F2F176066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5967D-0FB3-0CD8-EB35-C71F4BBD3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82F3A-F888-6D65-D7FF-3572DD995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D7F19-8D14-5033-E879-DC435823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E630E-6899-F2A1-C02B-E2E343EC2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9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A533-F08C-804D-9426-1B4909C6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0542E-8C98-6736-CA46-C8D148E2D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BFC8-E456-85D6-7866-57CAB70E2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EE5EE-349F-1031-548C-B066C860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0CC6A-2BD6-1382-7100-E69E88A9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9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18DB-C25C-AF39-746A-A9C4B1B0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0FA4B-4E2E-568F-977E-B35B40ACB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399FA-83C0-BAF4-EFE5-92D93BDE1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FA1D-BE68-3A8E-56D3-E190CCCD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4975F-A209-C356-20C7-6CC985BC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57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29C2-AECF-AB6C-9380-3EBA00D8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0360C-88B4-E49C-4E9F-D0951744D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D9395-779D-8DCA-71D9-F70F38877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409CF-7285-A130-95D0-4FA38ED3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CBF32-01F5-1580-8C85-4ABC887D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AB77F-E370-0A89-F380-E9FFDC87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E79A-7425-A7DC-7B56-D77EE6CF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2E049-D9BA-6266-5D3B-1EEB3EA75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4C8E1-F0F1-4180-4B97-C76AC9573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155780-81F0-9F91-0ADE-033FF6F83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6CD23-D9DF-111B-F539-B78DE21AB9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4D5CEF-B10A-0A6C-8B6E-313B403C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A9432-E0AA-0359-23DE-4F91D3755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EF5F26-CF44-379B-A80D-E2939F46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5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3AB4-A339-FED9-723B-5D059A69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05947-0BCF-79AF-5F0B-18953609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53028-BA6B-D47D-6921-1669B550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2CD45-6899-2ADB-5E46-483C8985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0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08D19A-815B-3132-E353-EE9921E55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B123E-5492-3948-6799-91B60762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20293-47F9-DE17-E5D4-4BAD9D08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6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232D1-B3A0-225D-7949-FE645C36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EA95-EFB5-4FDE-21BC-BDB1AD41E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E0A9-A636-88AE-2AC6-B1F6C2BF1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47C31-5688-1E23-0E2F-D8E8708A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7A3B4-1C16-336B-7AD2-3814B951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67A5A-6943-44CB-D81F-AD3FECCD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B57B-8AE8-61A5-B6EF-F235A1671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DCA2-16A0-B23D-3AC0-811CB5122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CC27F-6F3C-891B-2451-94F871107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43F7E-1F37-6541-4F0B-C8D3C305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51F40-9B16-E002-0793-F588E84F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FA745-5A42-6DC7-4920-E3A490DD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6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C834AD-D13D-D4B5-C573-F68D4A3A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8640-7AC4-C4C3-3B68-CDAAF0667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DE6D1-7077-F4E6-B02C-6FDF2FD25F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2E94B2-D54C-4CF1-936E-5E02AE274E9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ACECA-2897-F239-96EF-E22940F75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7BC93-F5A7-3126-DEDE-FB0CE5C17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AD9DA-57D0-4959-A4B2-2971FB48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1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9.xml"/><Relationship Id="rId18" Type="http://schemas.openxmlformats.org/officeDocument/2006/relationships/image" Target="../media/image9.png"/><Relationship Id="rId26" Type="http://schemas.openxmlformats.org/officeDocument/2006/relationships/image" Target="../media/image11.png"/><Relationship Id="rId3" Type="http://schemas.openxmlformats.org/officeDocument/2006/relationships/image" Target="../media/image4.png"/><Relationship Id="rId21" Type="http://schemas.openxmlformats.org/officeDocument/2006/relationships/image" Target="../media/image10.png"/><Relationship Id="rId7" Type="http://schemas.openxmlformats.org/officeDocument/2006/relationships/slide" Target="slide5.xml"/><Relationship Id="rId12" Type="http://schemas.openxmlformats.org/officeDocument/2006/relationships/image" Target="../media/image7.png"/><Relationship Id="rId17" Type="http://schemas.openxmlformats.org/officeDocument/2006/relationships/image" Target="../media/image8.png"/><Relationship Id="rId25" Type="http://schemas.openxmlformats.org/officeDocument/2006/relationships/slide" Target="slide17.xml"/><Relationship Id="rId2" Type="http://schemas.openxmlformats.org/officeDocument/2006/relationships/image" Target="../media/image3.png"/><Relationship Id="rId16" Type="http://schemas.openxmlformats.org/officeDocument/2006/relationships/slide" Target="slide11.xml"/><Relationship Id="rId20" Type="http://schemas.openxmlformats.org/officeDocument/2006/relationships/image" Target="../media/image9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24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23" Type="http://schemas.openxmlformats.org/officeDocument/2006/relationships/image" Target="../media/image10.png"/><Relationship Id="rId28" Type="http://schemas.openxmlformats.org/officeDocument/2006/relationships/slide" Target="slide19.xml"/><Relationship Id="rId10" Type="http://schemas.openxmlformats.org/officeDocument/2006/relationships/slide" Target="slide7.xml"/><Relationship Id="rId19" Type="http://schemas.openxmlformats.org/officeDocument/2006/relationships/slide" Target="slide13.xml"/><Relationship Id="rId4" Type="http://schemas.openxmlformats.org/officeDocument/2006/relationships/slide" Target="slide3.xml"/><Relationship Id="rId9" Type="http://schemas.openxmlformats.org/officeDocument/2006/relationships/image" Target="../media/image6.png"/><Relationship Id="rId14" Type="http://schemas.openxmlformats.org/officeDocument/2006/relationships/image" Target="../media/image7.png"/><Relationship Id="rId22" Type="http://schemas.openxmlformats.org/officeDocument/2006/relationships/slide" Target="slide15.xml"/><Relationship Id="rId27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awaisaleem/Group_06-Dream-Traveler-Agency" TargetMode="External"/><Relationship Id="rId4" Type="http://schemas.openxmlformats.org/officeDocument/2006/relationships/hyperlink" Target="https://iawaisaleem.github.io/Group_06-Dream-Traveler-Agency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a bridge and a body of water&#10;&#10;AI-generated content may be incorrect.">
            <a:extLst>
              <a:ext uri="{FF2B5EF4-FFF2-40B4-BE49-F238E27FC236}">
                <a16:creationId xmlns:a16="http://schemas.microsoft.com/office/drawing/2014/main" id="{626A7C71-ED9D-56A4-9F67-2D3C711C11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building with towers and a mountain range&#10;&#10;AI-generated content may be incorrect.">
            <a:extLst>
              <a:ext uri="{FF2B5EF4-FFF2-40B4-BE49-F238E27FC236}">
                <a16:creationId xmlns:a16="http://schemas.microsoft.com/office/drawing/2014/main" id="{FCDE0DB6-55FC-B52C-0313-212D157608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4" r="13014"/>
          <a:stretch>
            <a:fillRect/>
          </a:stretch>
        </p:blipFill>
        <p:spPr>
          <a:xfrm>
            <a:off x="20091399" y="0"/>
            <a:ext cx="12192001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CB20618-FD06-5BFA-4C35-9FAD30E7E20C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431775" y="4791503"/>
                </a:moveTo>
                <a:lnTo>
                  <a:pt x="8431775" y="4854099"/>
                </a:lnTo>
                <a:cubicBezTo>
                  <a:pt x="8422975" y="4861565"/>
                  <a:pt x="8415243" y="4865298"/>
                  <a:pt x="8408576" y="4865298"/>
                </a:cubicBezTo>
                <a:cubicBezTo>
                  <a:pt x="8402577" y="4865298"/>
                  <a:pt x="8397910" y="4863498"/>
                  <a:pt x="8394577" y="4859898"/>
                </a:cubicBezTo>
                <a:cubicBezTo>
                  <a:pt x="8390177" y="4855232"/>
                  <a:pt x="8387978" y="4849832"/>
                  <a:pt x="8387978" y="4843699"/>
                </a:cubicBezTo>
                <a:cubicBezTo>
                  <a:pt x="8387978" y="4836367"/>
                  <a:pt x="8390577" y="4829100"/>
                  <a:pt x="8395777" y="4821901"/>
                </a:cubicBezTo>
                <a:cubicBezTo>
                  <a:pt x="8403643" y="4811101"/>
                  <a:pt x="8415643" y="4800969"/>
                  <a:pt x="8431775" y="4791503"/>
                </a:cubicBezTo>
                <a:close/>
                <a:moveTo>
                  <a:pt x="9636775" y="4717907"/>
                </a:moveTo>
                <a:cubicBezTo>
                  <a:pt x="9642375" y="4717907"/>
                  <a:pt x="9646908" y="4719307"/>
                  <a:pt x="9650375" y="4722107"/>
                </a:cubicBezTo>
                <a:cubicBezTo>
                  <a:pt x="9655307" y="4725973"/>
                  <a:pt x="9659041" y="4732140"/>
                  <a:pt x="9661574" y="4740606"/>
                </a:cubicBezTo>
                <a:cubicBezTo>
                  <a:pt x="9664107" y="4749072"/>
                  <a:pt x="9665373" y="4764638"/>
                  <a:pt x="9665373" y="4787303"/>
                </a:cubicBezTo>
                <a:cubicBezTo>
                  <a:pt x="9665373" y="4825834"/>
                  <a:pt x="9664041" y="4851432"/>
                  <a:pt x="9661374" y="4864098"/>
                </a:cubicBezTo>
                <a:cubicBezTo>
                  <a:pt x="9659641" y="4872231"/>
                  <a:pt x="9656175" y="4878564"/>
                  <a:pt x="9650975" y="4883097"/>
                </a:cubicBezTo>
                <a:cubicBezTo>
                  <a:pt x="9646975" y="4886430"/>
                  <a:pt x="9641975" y="4888097"/>
                  <a:pt x="9635975" y="4888097"/>
                </a:cubicBezTo>
                <a:cubicBezTo>
                  <a:pt x="9629843" y="4888097"/>
                  <a:pt x="9624376" y="4885630"/>
                  <a:pt x="9619577" y="4880697"/>
                </a:cubicBezTo>
                <a:cubicBezTo>
                  <a:pt x="9614777" y="4875764"/>
                  <a:pt x="9611644" y="4868565"/>
                  <a:pt x="9610177" y="4859098"/>
                </a:cubicBezTo>
                <a:cubicBezTo>
                  <a:pt x="9608311" y="4846699"/>
                  <a:pt x="9607377" y="4833367"/>
                  <a:pt x="9607377" y="4819101"/>
                </a:cubicBezTo>
                <a:cubicBezTo>
                  <a:pt x="9607377" y="4792169"/>
                  <a:pt x="9608144" y="4771137"/>
                  <a:pt x="9609677" y="4756005"/>
                </a:cubicBezTo>
                <a:cubicBezTo>
                  <a:pt x="9611210" y="4740872"/>
                  <a:pt x="9614410" y="4730740"/>
                  <a:pt x="9619277" y="4725607"/>
                </a:cubicBezTo>
                <a:cubicBezTo>
                  <a:pt x="9624143" y="4720474"/>
                  <a:pt x="9629976" y="4717907"/>
                  <a:pt x="9636775" y="4717907"/>
                </a:cubicBezTo>
                <a:close/>
                <a:moveTo>
                  <a:pt x="2674001" y="4717907"/>
                </a:moveTo>
                <a:cubicBezTo>
                  <a:pt x="2679601" y="4717907"/>
                  <a:pt x="2684134" y="4719307"/>
                  <a:pt x="2687600" y="4722107"/>
                </a:cubicBezTo>
                <a:cubicBezTo>
                  <a:pt x="2692533" y="4725973"/>
                  <a:pt x="2696266" y="4732140"/>
                  <a:pt x="2698799" y="4740606"/>
                </a:cubicBezTo>
                <a:cubicBezTo>
                  <a:pt x="2701333" y="4749072"/>
                  <a:pt x="2702599" y="4764638"/>
                  <a:pt x="2702599" y="4787303"/>
                </a:cubicBezTo>
                <a:cubicBezTo>
                  <a:pt x="2702599" y="4825834"/>
                  <a:pt x="2701266" y="4851432"/>
                  <a:pt x="2698599" y="4864098"/>
                </a:cubicBezTo>
                <a:cubicBezTo>
                  <a:pt x="2696866" y="4872231"/>
                  <a:pt x="2693400" y="4878564"/>
                  <a:pt x="2688200" y="4883097"/>
                </a:cubicBezTo>
                <a:cubicBezTo>
                  <a:pt x="2684201" y="4886430"/>
                  <a:pt x="2679201" y="4888097"/>
                  <a:pt x="2673201" y="4888097"/>
                </a:cubicBezTo>
                <a:cubicBezTo>
                  <a:pt x="2667068" y="4888097"/>
                  <a:pt x="2661602" y="4885630"/>
                  <a:pt x="2656802" y="4880697"/>
                </a:cubicBezTo>
                <a:cubicBezTo>
                  <a:pt x="2652003" y="4875764"/>
                  <a:pt x="2648869" y="4868565"/>
                  <a:pt x="2647403" y="4859098"/>
                </a:cubicBezTo>
                <a:cubicBezTo>
                  <a:pt x="2645536" y="4846699"/>
                  <a:pt x="2644603" y="4833367"/>
                  <a:pt x="2644603" y="4819101"/>
                </a:cubicBezTo>
                <a:cubicBezTo>
                  <a:pt x="2644603" y="4792169"/>
                  <a:pt x="2645370" y="4771137"/>
                  <a:pt x="2646903" y="4756005"/>
                </a:cubicBezTo>
                <a:cubicBezTo>
                  <a:pt x="2648436" y="4740872"/>
                  <a:pt x="2651636" y="4730740"/>
                  <a:pt x="2656502" y="4725607"/>
                </a:cubicBezTo>
                <a:cubicBezTo>
                  <a:pt x="2661369" y="4720474"/>
                  <a:pt x="2667201" y="4717907"/>
                  <a:pt x="2674001" y="4717907"/>
                </a:cubicBezTo>
                <a:close/>
                <a:moveTo>
                  <a:pt x="7097726" y="4716707"/>
                </a:moveTo>
                <a:cubicBezTo>
                  <a:pt x="7102393" y="4716707"/>
                  <a:pt x="7106126" y="4717907"/>
                  <a:pt x="7108925" y="4720307"/>
                </a:cubicBezTo>
                <a:cubicBezTo>
                  <a:pt x="7113858" y="4724440"/>
                  <a:pt x="7117492" y="4730506"/>
                  <a:pt x="7119825" y="4738506"/>
                </a:cubicBezTo>
                <a:cubicBezTo>
                  <a:pt x="7122158" y="4746505"/>
                  <a:pt x="7123325" y="4761238"/>
                  <a:pt x="7123325" y="4782703"/>
                </a:cubicBezTo>
                <a:lnTo>
                  <a:pt x="7068928" y="4782703"/>
                </a:lnTo>
                <a:lnTo>
                  <a:pt x="7068928" y="4775704"/>
                </a:lnTo>
                <a:cubicBezTo>
                  <a:pt x="7068928" y="4755038"/>
                  <a:pt x="7072861" y="4738773"/>
                  <a:pt x="7080727" y="4726907"/>
                </a:cubicBezTo>
                <a:cubicBezTo>
                  <a:pt x="7085127" y="4720107"/>
                  <a:pt x="7090793" y="4716707"/>
                  <a:pt x="7097726" y="4716707"/>
                </a:cubicBezTo>
                <a:close/>
                <a:moveTo>
                  <a:pt x="6240477" y="4716707"/>
                </a:moveTo>
                <a:cubicBezTo>
                  <a:pt x="6245143" y="4716707"/>
                  <a:pt x="6248876" y="4717907"/>
                  <a:pt x="6251676" y="4720307"/>
                </a:cubicBezTo>
                <a:cubicBezTo>
                  <a:pt x="6256609" y="4724440"/>
                  <a:pt x="6260242" y="4730506"/>
                  <a:pt x="6262575" y="4738506"/>
                </a:cubicBezTo>
                <a:cubicBezTo>
                  <a:pt x="6264908" y="4746505"/>
                  <a:pt x="6266075" y="4761238"/>
                  <a:pt x="6266075" y="4782703"/>
                </a:cubicBezTo>
                <a:lnTo>
                  <a:pt x="6211678" y="4782703"/>
                </a:lnTo>
                <a:lnTo>
                  <a:pt x="6211678" y="4775704"/>
                </a:lnTo>
                <a:cubicBezTo>
                  <a:pt x="6211678" y="4755038"/>
                  <a:pt x="6215611" y="4738773"/>
                  <a:pt x="6223478" y="4726907"/>
                </a:cubicBezTo>
                <a:cubicBezTo>
                  <a:pt x="6227877" y="4720107"/>
                  <a:pt x="6233543" y="4716707"/>
                  <a:pt x="6240477" y="4716707"/>
                </a:cubicBezTo>
                <a:close/>
                <a:moveTo>
                  <a:pt x="9170907" y="4709308"/>
                </a:moveTo>
                <a:lnTo>
                  <a:pt x="9170907" y="4716707"/>
                </a:lnTo>
                <a:cubicBezTo>
                  <a:pt x="9179705" y="4717241"/>
                  <a:pt x="9185639" y="4719340"/>
                  <a:pt x="9188705" y="4723007"/>
                </a:cubicBezTo>
                <a:cubicBezTo>
                  <a:pt x="9191772" y="4726673"/>
                  <a:pt x="9193305" y="4735106"/>
                  <a:pt x="9193305" y="4748305"/>
                </a:cubicBezTo>
                <a:lnTo>
                  <a:pt x="9193305" y="4857499"/>
                </a:lnTo>
                <a:cubicBezTo>
                  <a:pt x="9193305" y="4870698"/>
                  <a:pt x="9191972" y="4878831"/>
                  <a:pt x="9189305" y="4881897"/>
                </a:cubicBezTo>
                <a:cubicBezTo>
                  <a:pt x="9185305" y="4886430"/>
                  <a:pt x="9179173" y="4888830"/>
                  <a:pt x="9170907" y="4889097"/>
                </a:cubicBezTo>
                <a:lnTo>
                  <a:pt x="9170907" y="4896296"/>
                </a:lnTo>
                <a:lnTo>
                  <a:pt x="9271900" y="4896296"/>
                </a:lnTo>
                <a:lnTo>
                  <a:pt x="9271900" y="4889097"/>
                </a:lnTo>
                <a:cubicBezTo>
                  <a:pt x="9262967" y="4888563"/>
                  <a:pt x="9256968" y="4886464"/>
                  <a:pt x="9253901" y="4882797"/>
                </a:cubicBezTo>
                <a:cubicBezTo>
                  <a:pt x="9250835" y="4879131"/>
                  <a:pt x="9249301" y="4870698"/>
                  <a:pt x="9249301" y="4857499"/>
                </a:cubicBezTo>
                <a:lnTo>
                  <a:pt x="9249301" y="4709308"/>
                </a:lnTo>
                <a:close/>
                <a:moveTo>
                  <a:pt x="3964932" y="4709308"/>
                </a:moveTo>
                <a:lnTo>
                  <a:pt x="3964932" y="4716707"/>
                </a:lnTo>
                <a:cubicBezTo>
                  <a:pt x="3973198" y="4717774"/>
                  <a:pt x="3978631" y="4720040"/>
                  <a:pt x="3981230" y="4723507"/>
                </a:cubicBezTo>
                <a:cubicBezTo>
                  <a:pt x="3983830" y="4726973"/>
                  <a:pt x="3985130" y="4735773"/>
                  <a:pt x="3985130" y="4749905"/>
                </a:cubicBezTo>
                <a:lnTo>
                  <a:pt x="3985130" y="4824101"/>
                </a:lnTo>
                <a:cubicBezTo>
                  <a:pt x="3985130" y="4845699"/>
                  <a:pt x="3986530" y="4860832"/>
                  <a:pt x="3989330" y="4869498"/>
                </a:cubicBezTo>
                <a:cubicBezTo>
                  <a:pt x="3992130" y="4878164"/>
                  <a:pt x="3997630" y="4885730"/>
                  <a:pt x="4005829" y="4892196"/>
                </a:cubicBezTo>
                <a:cubicBezTo>
                  <a:pt x="4014029" y="4898663"/>
                  <a:pt x="4023395" y="4901896"/>
                  <a:pt x="4033927" y="4901896"/>
                </a:cubicBezTo>
                <a:cubicBezTo>
                  <a:pt x="4044993" y="4901896"/>
                  <a:pt x="4054993" y="4899463"/>
                  <a:pt x="4063926" y="4894596"/>
                </a:cubicBezTo>
                <a:cubicBezTo>
                  <a:pt x="4072858" y="4889730"/>
                  <a:pt x="4081791" y="4881964"/>
                  <a:pt x="4090724" y="4871298"/>
                </a:cubicBezTo>
                <a:lnTo>
                  <a:pt x="4090724" y="4896296"/>
                </a:lnTo>
                <a:lnTo>
                  <a:pt x="4166919" y="4896296"/>
                </a:lnTo>
                <a:lnTo>
                  <a:pt x="4166919" y="4889097"/>
                </a:lnTo>
                <a:cubicBezTo>
                  <a:pt x="4158786" y="4888163"/>
                  <a:pt x="4153387" y="4885930"/>
                  <a:pt x="4150720" y="4882397"/>
                </a:cubicBezTo>
                <a:cubicBezTo>
                  <a:pt x="4148054" y="4878864"/>
                  <a:pt x="4146720" y="4869965"/>
                  <a:pt x="4146720" y="4855699"/>
                </a:cubicBezTo>
                <a:lnTo>
                  <a:pt x="4146720" y="4709308"/>
                </a:lnTo>
                <a:lnTo>
                  <a:pt x="4070525" y="4709308"/>
                </a:lnTo>
                <a:lnTo>
                  <a:pt x="4070525" y="4716707"/>
                </a:lnTo>
                <a:cubicBezTo>
                  <a:pt x="4078792" y="4717774"/>
                  <a:pt x="4084224" y="4720040"/>
                  <a:pt x="4086824" y="4723507"/>
                </a:cubicBezTo>
                <a:cubicBezTo>
                  <a:pt x="4089424" y="4726973"/>
                  <a:pt x="4090724" y="4735773"/>
                  <a:pt x="4090724" y="4749905"/>
                </a:cubicBezTo>
                <a:lnTo>
                  <a:pt x="4090724" y="4849899"/>
                </a:lnTo>
                <a:cubicBezTo>
                  <a:pt x="4083258" y="4860432"/>
                  <a:pt x="4076858" y="4867431"/>
                  <a:pt x="4071525" y="4870898"/>
                </a:cubicBezTo>
                <a:cubicBezTo>
                  <a:pt x="4067659" y="4873431"/>
                  <a:pt x="4063326" y="4874698"/>
                  <a:pt x="4058526" y="4874698"/>
                </a:cubicBezTo>
                <a:cubicBezTo>
                  <a:pt x="4054926" y="4874698"/>
                  <a:pt x="4051760" y="4873698"/>
                  <a:pt x="4049026" y="4871698"/>
                </a:cubicBezTo>
                <a:cubicBezTo>
                  <a:pt x="4046293" y="4869698"/>
                  <a:pt x="4044293" y="4866765"/>
                  <a:pt x="4043027" y="4862898"/>
                </a:cubicBezTo>
                <a:cubicBezTo>
                  <a:pt x="4041760" y="4859032"/>
                  <a:pt x="4041127" y="4850432"/>
                  <a:pt x="4041127" y="4837100"/>
                </a:cubicBezTo>
                <a:lnTo>
                  <a:pt x="4041127" y="4709308"/>
                </a:lnTo>
                <a:close/>
                <a:moveTo>
                  <a:pt x="10137373" y="4703708"/>
                </a:moveTo>
                <a:cubicBezTo>
                  <a:pt x="10127241" y="4703708"/>
                  <a:pt x="10117773" y="4706075"/>
                  <a:pt x="10108974" y="4710808"/>
                </a:cubicBezTo>
                <a:cubicBezTo>
                  <a:pt x="10100175" y="4715541"/>
                  <a:pt x="10090975" y="4723107"/>
                  <a:pt x="10081375" y="4733506"/>
                </a:cubicBezTo>
                <a:lnTo>
                  <a:pt x="10081375" y="4709308"/>
                </a:lnTo>
                <a:lnTo>
                  <a:pt x="10005181" y="4709308"/>
                </a:lnTo>
                <a:lnTo>
                  <a:pt x="10005181" y="4716707"/>
                </a:lnTo>
                <a:cubicBezTo>
                  <a:pt x="10013447" y="4717774"/>
                  <a:pt x="10018879" y="4720040"/>
                  <a:pt x="10021479" y="4723507"/>
                </a:cubicBezTo>
                <a:cubicBezTo>
                  <a:pt x="10024079" y="4726973"/>
                  <a:pt x="10025379" y="4735773"/>
                  <a:pt x="10025379" y="4749905"/>
                </a:cubicBezTo>
                <a:lnTo>
                  <a:pt x="10025379" y="4855499"/>
                </a:lnTo>
                <a:cubicBezTo>
                  <a:pt x="10025379" y="4869898"/>
                  <a:pt x="10024247" y="4878564"/>
                  <a:pt x="10021979" y="4881497"/>
                </a:cubicBezTo>
                <a:cubicBezTo>
                  <a:pt x="10018647" y="4885764"/>
                  <a:pt x="10013047" y="4888297"/>
                  <a:pt x="10005181" y="4889097"/>
                </a:cubicBezTo>
                <a:lnTo>
                  <a:pt x="10005181" y="4896296"/>
                </a:lnTo>
                <a:lnTo>
                  <a:pt x="10099775" y="4896296"/>
                </a:lnTo>
                <a:lnTo>
                  <a:pt x="10099775" y="4889097"/>
                </a:lnTo>
                <a:cubicBezTo>
                  <a:pt x="10092709" y="4888163"/>
                  <a:pt x="10087875" y="4885830"/>
                  <a:pt x="10085275" y="4882097"/>
                </a:cubicBezTo>
                <a:cubicBezTo>
                  <a:pt x="10082675" y="4878364"/>
                  <a:pt x="10081375" y="4869498"/>
                  <a:pt x="10081375" y="4855499"/>
                </a:cubicBezTo>
                <a:lnTo>
                  <a:pt x="10081375" y="4755305"/>
                </a:lnTo>
                <a:cubicBezTo>
                  <a:pt x="10091243" y="4738906"/>
                  <a:pt x="10101908" y="4730706"/>
                  <a:pt x="10113373" y="4730706"/>
                </a:cubicBezTo>
                <a:cubicBezTo>
                  <a:pt x="10116841" y="4730706"/>
                  <a:pt x="10120007" y="4731806"/>
                  <a:pt x="10122873" y="4734006"/>
                </a:cubicBezTo>
                <a:cubicBezTo>
                  <a:pt x="10125741" y="4736206"/>
                  <a:pt x="10127773" y="4739306"/>
                  <a:pt x="10128973" y="4743306"/>
                </a:cubicBezTo>
                <a:cubicBezTo>
                  <a:pt x="10130173" y="4747305"/>
                  <a:pt x="10130773" y="4756971"/>
                  <a:pt x="10130773" y="4772304"/>
                </a:cubicBezTo>
                <a:lnTo>
                  <a:pt x="10130773" y="4855499"/>
                </a:lnTo>
                <a:cubicBezTo>
                  <a:pt x="10130773" y="4868698"/>
                  <a:pt x="10129707" y="4876964"/>
                  <a:pt x="10127573" y="4880297"/>
                </a:cubicBezTo>
                <a:cubicBezTo>
                  <a:pt x="10124507" y="4885230"/>
                  <a:pt x="10119441" y="4888163"/>
                  <a:pt x="10112374" y="4889097"/>
                </a:cubicBezTo>
                <a:lnTo>
                  <a:pt x="10112374" y="4896296"/>
                </a:lnTo>
                <a:lnTo>
                  <a:pt x="10206968" y="4896296"/>
                </a:lnTo>
                <a:lnTo>
                  <a:pt x="10206968" y="4889097"/>
                </a:lnTo>
                <a:cubicBezTo>
                  <a:pt x="10198702" y="4888163"/>
                  <a:pt x="10193269" y="4885930"/>
                  <a:pt x="10190669" y="4882397"/>
                </a:cubicBezTo>
                <a:cubicBezTo>
                  <a:pt x="10188069" y="4878864"/>
                  <a:pt x="10186769" y="4869898"/>
                  <a:pt x="10186769" y="4855499"/>
                </a:cubicBezTo>
                <a:lnTo>
                  <a:pt x="10186769" y="4782703"/>
                </a:lnTo>
                <a:cubicBezTo>
                  <a:pt x="10186769" y="4761104"/>
                  <a:pt x="10185703" y="4746505"/>
                  <a:pt x="10183569" y="4738906"/>
                </a:cubicBezTo>
                <a:cubicBezTo>
                  <a:pt x="10180903" y="4728906"/>
                  <a:pt x="10175570" y="4720540"/>
                  <a:pt x="10167571" y="4713807"/>
                </a:cubicBezTo>
                <a:cubicBezTo>
                  <a:pt x="10159571" y="4707074"/>
                  <a:pt x="10149505" y="4703708"/>
                  <a:pt x="10137373" y="4703708"/>
                </a:cubicBezTo>
                <a:close/>
                <a:moveTo>
                  <a:pt x="9635975" y="4703708"/>
                </a:moveTo>
                <a:cubicBezTo>
                  <a:pt x="9608911" y="4703708"/>
                  <a:pt x="9587611" y="4713674"/>
                  <a:pt x="9572079" y="4733606"/>
                </a:cubicBezTo>
                <a:cubicBezTo>
                  <a:pt x="9556547" y="4753538"/>
                  <a:pt x="9548781" y="4776904"/>
                  <a:pt x="9548781" y="4803702"/>
                </a:cubicBezTo>
                <a:cubicBezTo>
                  <a:pt x="9548781" y="4829700"/>
                  <a:pt x="9556381" y="4852566"/>
                  <a:pt x="9571579" y="4872298"/>
                </a:cubicBezTo>
                <a:cubicBezTo>
                  <a:pt x="9586779" y="4892030"/>
                  <a:pt x="9608444" y="4901896"/>
                  <a:pt x="9636575" y="4901896"/>
                </a:cubicBezTo>
                <a:cubicBezTo>
                  <a:pt x="9665241" y="4901896"/>
                  <a:pt x="9687705" y="4891097"/>
                  <a:pt x="9703971" y="4869498"/>
                </a:cubicBezTo>
                <a:cubicBezTo>
                  <a:pt x="9717437" y="4851632"/>
                  <a:pt x="9724170" y="4829434"/>
                  <a:pt x="9724170" y="4802902"/>
                </a:cubicBezTo>
                <a:cubicBezTo>
                  <a:pt x="9724170" y="4784503"/>
                  <a:pt x="9720537" y="4767571"/>
                  <a:pt x="9713271" y="4752105"/>
                </a:cubicBezTo>
                <a:cubicBezTo>
                  <a:pt x="9706005" y="4736639"/>
                  <a:pt x="9695372" y="4724707"/>
                  <a:pt x="9681373" y="4716307"/>
                </a:cubicBezTo>
                <a:cubicBezTo>
                  <a:pt x="9667373" y="4707908"/>
                  <a:pt x="9652241" y="4703708"/>
                  <a:pt x="9635975" y="4703708"/>
                </a:cubicBezTo>
                <a:close/>
                <a:moveTo>
                  <a:pt x="8422575" y="4703708"/>
                </a:moveTo>
                <a:cubicBezTo>
                  <a:pt x="8407909" y="4703708"/>
                  <a:pt x="8393777" y="4706041"/>
                  <a:pt x="8380178" y="4710708"/>
                </a:cubicBezTo>
                <a:cubicBezTo>
                  <a:pt x="8366579" y="4715374"/>
                  <a:pt x="8355980" y="4722074"/>
                  <a:pt x="8348380" y="4730806"/>
                </a:cubicBezTo>
                <a:cubicBezTo>
                  <a:pt x="8340780" y="4739539"/>
                  <a:pt x="8336981" y="4748705"/>
                  <a:pt x="8336981" y="4758305"/>
                </a:cubicBezTo>
                <a:cubicBezTo>
                  <a:pt x="8336981" y="4765104"/>
                  <a:pt x="8339814" y="4771037"/>
                  <a:pt x="8345480" y="4776104"/>
                </a:cubicBezTo>
                <a:cubicBezTo>
                  <a:pt x="8351147" y="4781170"/>
                  <a:pt x="8358179" y="4783703"/>
                  <a:pt x="8366579" y="4783703"/>
                </a:cubicBezTo>
                <a:cubicBezTo>
                  <a:pt x="8374445" y="4783703"/>
                  <a:pt x="8380811" y="4781403"/>
                  <a:pt x="8385678" y="4776804"/>
                </a:cubicBezTo>
                <a:cubicBezTo>
                  <a:pt x="8390544" y="4772204"/>
                  <a:pt x="8392977" y="4766637"/>
                  <a:pt x="8392977" y="4760105"/>
                </a:cubicBezTo>
                <a:cubicBezTo>
                  <a:pt x="8392977" y="4754772"/>
                  <a:pt x="8390444" y="4749239"/>
                  <a:pt x="8385378" y="4743506"/>
                </a:cubicBezTo>
                <a:cubicBezTo>
                  <a:pt x="8381645" y="4739372"/>
                  <a:pt x="8379778" y="4735906"/>
                  <a:pt x="8379778" y="4733106"/>
                </a:cubicBezTo>
                <a:cubicBezTo>
                  <a:pt x="8379778" y="4729906"/>
                  <a:pt x="8381511" y="4727107"/>
                  <a:pt x="8384978" y="4724707"/>
                </a:cubicBezTo>
                <a:cubicBezTo>
                  <a:pt x="8390577" y="4720840"/>
                  <a:pt x="8397710" y="4718907"/>
                  <a:pt x="8406376" y="4718907"/>
                </a:cubicBezTo>
                <a:cubicBezTo>
                  <a:pt x="8411709" y="4718907"/>
                  <a:pt x="8416509" y="4720274"/>
                  <a:pt x="8420775" y="4723007"/>
                </a:cubicBezTo>
                <a:cubicBezTo>
                  <a:pt x="8425042" y="4725740"/>
                  <a:pt x="8427941" y="4728940"/>
                  <a:pt x="8429475" y="4732606"/>
                </a:cubicBezTo>
                <a:cubicBezTo>
                  <a:pt x="8431008" y="4736273"/>
                  <a:pt x="8431775" y="4745172"/>
                  <a:pt x="8431775" y="4759305"/>
                </a:cubicBezTo>
                <a:lnTo>
                  <a:pt x="8431775" y="4778103"/>
                </a:lnTo>
                <a:cubicBezTo>
                  <a:pt x="8390577" y="4797036"/>
                  <a:pt x="8363846" y="4812201"/>
                  <a:pt x="8351580" y="4823601"/>
                </a:cubicBezTo>
                <a:cubicBezTo>
                  <a:pt x="8339314" y="4835000"/>
                  <a:pt x="8333181" y="4847833"/>
                  <a:pt x="8333181" y="4862098"/>
                </a:cubicBezTo>
                <a:cubicBezTo>
                  <a:pt x="8333181" y="4872631"/>
                  <a:pt x="8336714" y="4881397"/>
                  <a:pt x="8343780" y="4888397"/>
                </a:cubicBezTo>
                <a:cubicBezTo>
                  <a:pt x="8350847" y="4895396"/>
                  <a:pt x="8359712" y="4898896"/>
                  <a:pt x="8370379" y="4898896"/>
                </a:cubicBezTo>
                <a:cubicBezTo>
                  <a:pt x="8388511" y="4898896"/>
                  <a:pt x="8408976" y="4888830"/>
                  <a:pt x="8431775" y="4868698"/>
                </a:cubicBezTo>
                <a:cubicBezTo>
                  <a:pt x="8433107" y="4878831"/>
                  <a:pt x="8436775" y="4886397"/>
                  <a:pt x="8442774" y="4891397"/>
                </a:cubicBezTo>
                <a:cubicBezTo>
                  <a:pt x="8448773" y="4896396"/>
                  <a:pt x="8457106" y="4898896"/>
                  <a:pt x="8467773" y="4898896"/>
                </a:cubicBezTo>
                <a:cubicBezTo>
                  <a:pt x="8476839" y="4898896"/>
                  <a:pt x="8484938" y="4896663"/>
                  <a:pt x="8492071" y="4892196"/>
                </a:cubicBezTo>
                <a:cubicBezTo>
                  <a:pt x="8499203" y="4887730"/>
                  <a:pt x="8506103" y="4880564"/>
                  <a:pt x="8512769" y="4870698"/>
                </a:cubicBezTo>
                <a:lnTo>
                  <a:pt x="8506770" y="4865898"/>
                </a:lnTo>
                <a:cubicBezTo>
                  <a:pt x="8503171" y="4870831"/>
                  <a:pt x="8499637" y="4873298"/>
                  <a:pt x="8496171" y="4873298"/>
                </a:cubicBezTo>
                <a:cubicBezTo>
                  <a:pt x="8494437" y="4873298"/>
                  <a:pt x="8492904" y="4872764"/>
                  <a:pt x="8491571" y="4871698"/>
                </a:cubicBezTo>
                <a:cubicBezTo>
                  <a:pt x="8490238" y="4870631"/>
                  <a:pt x="8489238" y="4868998"/>
                  <a:pt x="8488571" y="4866798"/>
                </a:cubicBezTo>
                <a:cubicBezTo>
                  <a:pt x="8487905" y="4864598"/>
                  <a:pt x="8487571" y="4859232"/>
                  <a:pt x="8487571" y="4850699"/>
                </a:cubicBezTo>
                <a:lnTo>
                  <a:pt x="8487571" y="4778103"/>
                </a:lnTo>
                <a:cubicBezTo>
                  <a:pt x="8487571" y="4757971"/>
                  <a:pt x="8486638" y="4745105"/>
                  <a:pt x="8484771" y="4739506"/>
                </a:cubicBezTo>
                <a:cubicBezTo>
                  <a:pt x="8481705" y="4730706"/>
                  <a:pt x="8475005" y="4722540"/>
                  <a:pt x="8464673" y="4715007"/>
                </a:cubicBezTo>
                <a:cubicBezTo>
                  <a:pt x="8454340" y="4707474"/>
                  <a:pt x="8440307" y="4703708"/>
                  <a:pt x="8422575" y="4703708"/>
                </a:cubicBezTo>
                <a:close/>
                <a:moveTo>
                  <a:pt x="7584673" y="4703708"/>
                </a:moveTo>
                <a:cubicBezTo>
                  <a:pt x="7574541" y="4703708"/>
                  <a:pt x="7565074" y="4706075"/>
                  <a:pt x="7556275" y="4710808"/>
                </a:cubicBezTo>
                <a:cubicBezTo>
                  <a:pt x="7547475" y="4715541"/>
                  <a:pt x="7538276" y="4723107"/>
                  <a:pt x="7528677" y="4733506"/>
                </a:cubicBezTo>
                <a:lnTo>
                  <a:pt x="7528677" y="4709308"/>
                </a:lnTo>
                <a:lnTo>
                  <a:pt x="7452481" y="4709308"/>
                </a:lnTo>
                <a:lnTo>
                  <a:pt x="7452481" y="4716707"/>
                </a:lnTo>
                <a:cubicBezTo>
                  <a:pt x="7460748" y="4717774"/>
                  <a:pt x="7466180" y="4720040"/>
                  <a:pt x="7468780" y="4723507"/>
                </a:cubicBezTo>
                <a:cubicBezTo>
                  <a:pt x="7471380" y="4726973"/>
                  <a:pt x="7472680" y="4735773"/>
                  <a:pt x="7472680" y="4749905"/>
                </a:cubicBezTo>
                <a:lnTo>
                  <a:pt x="7472680" y="4855499"/>
                </a:lnTo>
                <a:cubicBezTo>
                  <a:pt x="7472680" y="4869898"/>
                  <a:pt x="7471547" y="4878564"/>
                  <a:pt x="7469280" y="4881497"/>
                </a:cubicBezTo>
                <a:cubicBezTo>
                  <a:pt x="7465947" y="4885764"/>
                  <a:pt x="7460348" y="4888297"/>
                  <a:pt x="7452481" y="4889097"/>
                </a:cubicBezTo>
                <a:lnTo>
                  <a:pt x="7452481" y="4896296"/>
                </a:lnTo>
                <a:lnTo>
                  <a:pt x="7547075" y="4896296"/>
                </a:lnTo>
                <a:lnTo>
                  <a:pt x="7547075" y="4889097"/>
                </a:lnTo>
                <a:cubicBezTo>
                  <a:pt x="7540009" y="4888163"/>
                  <a:pt x="7535176" y="4885830"/>
                  <a:pt x="7532576" y="4882097"/>
                </a:cubicBezTo>
                <a:cubicBezTo>
                  <a:pt x="7529976" y="4878364"/>
                  <a:pt x="7528677" y="4869498"/>
                  <a:pt x="7528677" y="4855499"/>
                </a:cubicBezTo>
                <a:lnTo>
                  <a:pt x="7528677" y="4755305"/>
                </a:lnTo>
                <a:cubicBezTo>
                  <a:pt x="7538543" y="4738906"/>
                  <a:pt x="7549208" y="4730706"/>
                  <a:pt x="7560675" y="4730706"/>
                </a:cubicBezTo>
                <a:cubicBezTo>
                  <a:pt x="7564141" y="4730706"/>
                  <a:pt x="7567307" y="4731806"/>
                  <a:pt x="7570174" y="4734006"/>
                </a:cubicBezTo>
                <a:cubicBezTo>
                  <a:pt x="7573041" y="4736206"/>
                  <a:pt x="7575074" y="4739306"/>
                  <a:pt x="7576274" y="4743306"/>
                </a:cubicBezTo>
                <a:cubicBezTo>
                  <a:pt x="7577474" y="4747305"/>
                  <a:pt x="7578073" y="4756971"/>
                  <a:pt x="7578073" y="4772304"/>
                </a:cubicBezTo>
                <a:lnTo>
                  <a:pt x="7578073" y="4855499"/>
                </a:lnTo>
                <a:cubicBezTo>
                  <a:pt x="7578073" y="4868698"/>
                  <a:pt x="7577007" y="4876964"/>
                  <a:pt x="7574874" y="4880297"/>
                </a:cubicBezTo>
                <a:cubicBezTo>
                  <a:pt x="7571807" y="4885230"/>
                  <a:pt x="7566741" y="4888163"/>
                  <a:pt x="7559675" y="4889097"/>
                </a:cubicBezTo>
                <a:lnTo>
                  <a:pt x="7559675" y="4896296"/>
                </a:lnTo>
                <a:lnTo>
                  <a:pt x="7654269" y="4896296"/>
                </a:lnTo>
                <a:lnTo>
                  <a:pt x="7654269" y="4889097"/>
                </a:lnTo>
                <a:cubicBezTo>
                  <a:pt x="7646002" y="4888163"/>
                  <a:pt x="7640570" y="4885930"/>
                  <a:pt x="7637970" y="4882397"/>
                </a:cubicBezTo>
                <a:cubicBezTo>
                  <a:pt x="7635370" y="4878864"/>
                  <a:pt x="7634070" y="4869898"/>
                  <a:pt x="7634070" y="4855499"/>
                </a:cubicBezTo>
                <a:lnTo>
                  <a:pt x="7634070" y="4782703"/>
                </a:lnTo>
                <a:cubicBezTo>
                  <a:pt x="7634070" y="4761104"/>
                  <a:pt x="7633003" y="4746505"/>
                  <a:pt x="7630870" y="4738906"/>
                </a:cubicBezTo>
                <a:cubicBezTo>
                  <a:pt x="7628204" y="4728906"/>
                  <a:pt x="7622871" y="4720540"/>
                  <a:pt x="7614871" y="4713807"/>
                </a:cubicBezTo>
                <a:cubicBezTo>
                  <a:pt x="7606872" y="4707074"/>
                  <a:pt x="7596805" y="4703708"/>
                  <a:pt x="7584673" y="4703708"/>
                </a:cubicBezTo>
                <a:close/>
                <a:moveTo>
                  <a:pt x="7100726" y="4703708"/>
                </a:moveTo>
                <a:cubicBezTo>
                  <a:pt x="7078060" y="4703708"/>
                  <a:pt x="7058295" y="4712941"/>
                  <a:pt x="7041430" y="4731406"/>
                </a:cubicBezTo>
                <a:cubicBezTo>
                  <a:pt x="7024564" y="4749872"/>
                  <a:pt x="7016131" y="4774704"/>
                  <a:pt x="7016131" y="4805902"/>
                </a:cubicBezTo>
                <a:cubicBezTo>
                  <a:pt x="7016131" y="4831367"/>
                  <a:pt x="7021864" y="4852699"/>
                  <a:pt x="7033330" y="4869898"/>
                </a:cubicBezTo>
                <a:cubicBezTo>
                  <a:pt x="7047596" y="4891230"/>
                  <a:pt x="7068595" y="4901896"/>
                  <a:pt x="7096326" y="4901896"/>
                </a:cubicBezTo>
                <a:cubicBezTo>
                  <a:pt x="7112458" y="4901896"/>
                  <a:pt x="7126657" y="4897596"/>
                  <a:pt x="7138924" y="4888997"/>
                </a:cubicBezTo>
                <a:cubicBezTo>
                  <a:pt x="7151190" y="4880397"/>
                  <a:pt x="7162389" y="4865765"/>
                  <a:pt x="7172522" y="4845099"/>
                </a:cubicBezTo>
                <a:lnTo>
                  <a:pt x="7165722" y="4840700"/>
                </a:lnTo>
                <a:cubicBezTo>
                  <a:pt x="7158256" y="4852299"/>
                  <a:pt x="7151256" y="4860332"/>
                  <a:pt x="7144723" y="4864798"/>
                </a:cubicBezTo>
                <a:cubicBezTo>
                  <a:pt x="7138190" y="4869265"/>
                  <a:pt x="7130924" y="4871498"/>
                  <a:pt x="7122925" y="4871498"/>
                </a:cubicBezTo>
                <a:cubicBezTo>
                  <a:pt x="7109992" y="4871498"/>
                  <a:pt x="7098926" y="4865965"/>
                  <a:pt x="7089727" y="4854899"/>
                </a:cubicBezTo>
                <a:cubicBezTo>
                  <a:pt x="7077727" y="4840500"/>
                  <a:pt x="7071128" y="4820901"/>
                  <a:pt x="7069928" y="4796102"/>
                </a:cubicBezTo>
                <a:lnTo>
                  <a:pt x="7172522" y="4796102"/>
                </a:lnTo>
                <a:cubicBezTo>
                  <a:pt x="7171455" y="4765571"/>
                  <a:pt x="7163955" y="4742539"/>
                  <a:pt x="7150023" y="4727007"/>
                </a:cubicBezTo>
                <a:cubicBezTo>
                  <a:pt x="7136091" y="4711474"/>
                  <a:pt x="7119658" y="4703708"/>
                  <a:pt x="7100726" y="4703708"/>
                </a:cubicBezTo>
                <a:close/>
                <a:moveTo>
                  <a:pt x="6655428" y="4703708"/>
                </a:moveTo>
                <a:cubicBezTo>
                  <a:pt x="6636629" y="4703708"/>
                  <a:pt x="6622263" y="4709541"/>
                  <a:pt x="6612330" y="4721207"/>
                </a:cubicBezTo>
                <a:cubicBezTo>
                  <a:pt x="6602398" y="4732873"/>
                  <a:pt x="6597431" y="4745905"/>
                  <a:pt x="6597431" y="4760305"/>
                </a:cubicBezTo>
                <a:cubicBezTo>
                  <a:pt x="6597431" y="4773504"/>
                  <a:pt x="6601831" y="4785570"/>
                  <a:pt x="6610631" y="4796502"/>
                </a:cubicBezTo>
                <a:cubicBezTo>
                  <a:pt x="6616630" y="4803969"/>
                  <a:pt x="6629829" y="4814768"/>
                  <a:pt x="6650228" y="4828900"/>
                </a:cubicBezTo>
                <a:cubicBezTo>
                  <a:pt x="6664094" y="4838366"/>
                  <a:pt x="6673027" y="4845433"/>
                  <a:pt x="6677026" y="4850099"/>
                </a:cubicBezTo>
                <a:cubicBezTo>
                  <a:pt x="6681026" y="4854765"/>
                  <a:pt x="6683026" y="4860298"/>
                  <a:pt x="6683026" y="4866698"/>
                </a:cubicBezTo>
                <a:cubicBezTo>
                  <a:pt x="6683026" y="4872298"/>
                  <a:pt x="6680993" y="4877064"/>
                  <a:pt x="6676926" y="4880997"/>
                </a:cubicBezTo>
                <a:cubicBezTo>
                  <a:pt x="6672860" y="4884930"/>
                  <a:pt x="6667627" y="4886897"/>
                  <a:pt x="6661227" y="4886897"/>
                </a:cubicBezTo>
                <a:cubicBezTo>
                  <a:pt x="6651895" y="4886897"/>
                  <a:pt x="6641995" y="4882497"/>
                  <a:pt x="6631529" y="4873698"/>
                </a:cubicBezTo>
                <a:cubicBezTo>
                  <a:pt x="6621063" y="4864898"/>
                  <a:pt x="6612830" y="4851699"/>
                  <a:pt x="6606831" y="4834100"/>
                </a:cubicBezTo>
                <a:lnTo>
                  <a:pt x="6600031" y="4834100"/>
                </a:lnTo>
                <a:lnTo>
                  <a:pt x="6603231" y="4901296"/>
                </a:lnTo>
                <a:lnTo>
                  <a:pt x="6609831" y="4901296"/>
                </a:lnTo>
                <a:cubicBezTo>
                  <a:pt x="6612764" y="4894630"/>
                  <a:pt x="6616430" y="4891297"/>
                  <a:pt x="6620830" y="4891297"/>
                </a:cubicBezTo>
                <a:cubicBezTo>
                  <a:pt x="6622297" y="4891297"/>
                  <a:pt x="6625030" y="4892030"/>
                  <a:pt x="6629029" y="4893496"/>
                </a:cubicBezTo>
                <a:cubicBezTo>
                  <a:pt x="6643962" y="4899096"/>
                  <a:pt x="6655895" y="4901896"/>
                  <a:pt x="6664827" y="4901896"/>
                </a:cubicBezTo>
                <a:cubicBezTo>
                  <a:pt x="6676293" y="4901896"/>
                  <a:pt x="6686759" y="4899229"/>
                  <a:pt x="6696225" y="4893896"/>
                </a:cubicBezTo>
                <a:cubicBezTo>
                  <a:pt x="6705692" y="4888563"/>
                  <a:pt x="6713024" y="4880897"/>
                  <a:pt x="6718224" y="4870898"/>
                </a:cubicBezTo>
                <a:cubicBezTo>
                  <a:pt x="6723424" y="4860898"/>
                  <a:pt x="6726023" y="4850699"/>
                  <a:pt x="6726023" y="4840300"/>
                </a:cubicBezTo>
                <a:cubicBezTo>
                  <a:pt x="6726023" y="4828834"/>
                  <a:pt x="6722924" y="4818468"/>
                  <a:pt x="6716724" y="4809202"/>
                </a:cubicBezTo>
                <a:cubicBezTo>
                  <a:pt x="6710524" y="4799935"/>
                  <a:pt x="6697625" y="4788669"/>
                  <a:pt x="6678026" y="4775404"/>
                </a:cubicBezTo>
                <a:cubicBezTo>
                  <a:pt x="6658428" y="4762138"/>
                  <a:pt x="6646495" y="4752772"/>
                  <a:pt x="6642229" y="4747305"/>
                </a:cubicBezTo>
                <a:cubicBezTo>
                  <a:pt x="6639562" y="4743972"/>
                  <a:pt x="6638229" y="4740506"/>
                  <a:pt x="6638229" y="4736906"/>
                </a:cubicBezTo>
                <a:cubicBezTo>
                  <a:pt x="6638229" y="4732106"/>
                  <a:pt x="6640162" y="4727873"/>
                  <a:pt x="6644028" y="4724207"/>
                </a:cubicBezTo>
                <a:cubicBezTo>
                  <a:pt x="6647895" y="4720540"/>
                  <a:pt x="6652561" y="4718707"/>
                  <a:pt x="6658028" y="4718707"/>
                </a:cubicBezTo>
                <a:cubicBezTo>
                  <a:pt x="6666694" y="4718707"/>
                  <a:pt x="6675393" y="4722174"/>
                  <a:pt x="6684126" y="4729106"/>
                </a:cubicBezTo>
                <a:cubicBezTo>
                  <a:pt x="6692859" y="4736039"/>
                  <a:pt x="6701292" y="4748972"/>
                  <a:pt x="6709424" y="4767904"/>
                </a:cubicBezTo>
                <a:lnTo>
                  <a:pt x="6716224" y="4767904"/>
                </a:lnTo>
                <a:lnTo>
                  <a:pt x="6713224" y="4704108"/>
                </a:lnTo>
                <a:lnTo>
                  <a:pt x="6706425" y="4704108"/>
                </a:lnTo>
                <a:cubicBezTo>
                  <a:pt x="6703225" y="4708774"/>
                  <a:pt x="6700892" y="4711608"/>
                  <a:pt x="6699425" y="4712607"/>
                </a:cubicBezTo>
                <a:cubicBezTo>
                  <a:pt x="6697958" y="4713607"/>
                  <a:pt x="6696025" y="4714107"/>
                  <a:pt x="6693625" y="4714107"/>
                </a:cubicBezTo>
                <a:cubicBezTo>
                  <a:pt x="6691359" y="4714107"/>
                  <a:pt x="6688426" y="4713107"/>
                  <a:pt x="6684826" y="4711108"/>
                </a:cubicBezTo>
                <a:cubicBezTo>
                  <a:pt x="6675360" y="4706175"/>
                  <a:pt x="6665560" y="4703708"/>
                  <a:pt x="6655428" y="4703708"/>
                </a:cubicBezTo>
                <a:close/>
                <a:moveTo>
                  <a:pt x="6243476" y="4703708"/>
                </a:moveTo>
                <a:cubicBezTo>
                  <a:pt x="6220811" y="4703708"/>
                  <a:pt x="6201045" y="4712941"/>
                  <a:pt x="6184180" y="4731406"/>
                </a:cubicBezTo>
                <a:cubicBezTo>
                  <a:pt x="6167314" y="4749872"/>
                  <a:pt x="6158882" y="4774704"/>
                  <a:pt x="6158882" y="4805902"/>
                </a:cubicBezTo>
                <a:cubicBezTo>
                  <a:pt x="6158882" y="4831367"/>
                  <a:pt x="6164614" y="4852699"/>
                  <a:pt x="6176080" y="4869898"/>
                </a:cubicBezTo>
                <a:cubicBezTo>
                  <a:pt x="6190346" y="4891230"/>
                  <a:pt x="6211345" y="4901896"/>
                  <a:pt x="6239077" y="4901896"/>
                </a:cubicBezTo>
                <a:cubicBezTo>
                  <a:pt x="6255209" y="4901896"/>
                  <a:pt x="6269408" y="4897596"/>
                  <a:pt x="6281674" y="4888997"/>
                </a:cubicBezTo>
                <a:cubicBezTo>
                  <a:pt x="6293940" y="4880397"/>
                  <a:pt x="6305139" y="4865765"/>
                  <a:pt x="6315272" y="4845099"/>
                </a:cubicBezTo>
                <a:lnTo>
                  <a:pt x="6308473" y="4840700"/>
                </a:lnTo>
                <a:cubicBezTo>
                  <a:pt x="6301006" y="4852299"/>
                  <a:pt x="6294007" y="4860332"/>
                  <a:pt x="6287474" y="4864798"/>
                </a:cubicBezTo>
                <a:cubicBezTo>
                  <a:pt x="6280940" y="4869265"/>
                  <a:pt x="6273675" y="4871498"/>
                  <a:pt x="6265675" y="4871498"/>
                </a:cubicBezTo>
                <a:cubicBezTo>
                  <a:pt x="6252742" y="4871498"/>
                  <a:pt x="6241677" y="4865965"/>
                  <a:pt x="6232477" y="4854899"/>
                </a:cubicBezTo>
                <a:cubicBezTo>
                  <a:pt x="6220478" y="4840500"/>
                  <a:pt x="6213878" y="4820901"/>
                  <a:pt x="6212678" y="4796102"/>
                </a:cubicBezTo>
                <a:lnTo>
                  <a:pt x="6315272" y="4796102"/>
                </a:lnTo>
                <a:cubicBezTo>
                  <a:pt x="6314205" y="4765571"/>
                  <a:pt x="6306706" y="4742539"/>
                  <a:pt x="6292773" y="4727007"/>
                </a:cubicBezTo>
                <a:cubicBezTo>
                  <a:pt x="6278841" y="4711474"/>
                  <a:pt x="6262408" y="4703708"/>
                  <a:pt x="6243476" y="4703708"/>
                </a:cubicBezTo>
                <a:close/>
                <a:moveTo>
                  <a:pt x="5865448" y="4703708"/>
                </a:moveTo>
                <a:cubicBezTo>
                  <a:pt x="5856782" y="4703708"/>
                  <a:pt x="5847782" y="4706874"/>
                  <a:pt x="5838450" y="4713207"/>
                </a:cubicBezTo>
                <a:cubicBezTo>
                  <a:pt x="5829117" y="4719540"/>
                  <a:pt x="5818251" y="4732373"/>
                  <a:pt x="5805852" y="4751705"/>
                </a:cubicBezTo>
                <a:lnTo>
                  <a:pt x="5805852" y="4709308"/>
                </a:lnTo>
                <a:lnTo>
                  <a:pt x="5729457" y="4709308"/>
                </a:lnTo>
                <a:lnTo>
                  <a:pt x="5729457" y="4716707"/>
                </a:lnTo>
                <a:cubicBezTo>
                  <a:pt x="5735856" y="4717374"/>
                  <a:pt x="5740323" y="4718574"/>
                  <a:pt x="5742856" y="4720307"/>
                </a:cubicBezTo>
                <a:cubicBezTo>
                  <a:pt x="5745389" y="4722040"/>
                  <a:pt x="5747322" y="4724773"/>
                  <a:pt x="5748655" y="4728506"/>
                </a:cubicBezTo>
                <a:cubicBezTo>
                  <a:pt x="5749722" y="4731440"/>
                  <a:pt x="5750256" y="4738239"/>
                  <a:pt x="5750256" y="4748905"/>
                </a:cubicBezTo>
                <a:lnTo>
                  <a:pt x="5750256" y="4852299"/>
                </a:lnTo>
                <a:cubicBezTo>
                  <a:pt x="5750256" y="4868565"/>
                  <a:pt x="5748822" y="4878597"/>
                  <a:pt x="5745956" y="4882397"/>
                </a:cubicBezTo>
                <a:cubicBezTo>
                  <a:pt x="5743089" y="4886197"/>
                  <a:pt x="5737589" y="4888430"/>
                  <a:pt x="5729457" y="4889097"/>
                </a:cubicBezTo>
                <a:lnTo>
                  <a:pt x="5729457" y="4896296"/>
                </a:lnTo>
                <a:lnTo>
                  <a:pt x="5830451" y="4896296"/>
                </a:lnTo>
                <a:lnTo>
                  <a:pt x="5830451" y="4889097"/>
                </a:lnTo>
                <a:cubicBezTo>
                  <a:pt x="5822984" y="4888697"/>
                  <a:pt x="5817684" y="4887663"/>
                  <a:pt x="5814551" y="4885997"/>
                </a:cubicBezTo>
                <a:cubicBezTo>
                  <a:pt x="5811418" y="4884330"/>
                  <a:pt x="5809053" y="4881697"/>
                  <a:pt x="5807453" y="4878097"/>
                </a:cubicBezTo>
                <a:cubicBezTo>
                  <a:pt x="5806519" y="4875964"/>
                  <a:pt x="5806053" y="4871098"/>
                  <a:pt x="5806053" y="4863498"/>
                </a:cubicBezTo>
                <a:lnTo>
                  <a:pt x="5805852" y="4852299"/>
                </a:lnTo>
                <a:lnTo>
                  <a:pt x="5805852" y="4809302"/>
                </a:lnTo>
                <a:cubicBezTo>
                  <a:pt x="5805852" y="4793702"/>
                  <a:pt x="5807985" y="4779437"/>
                  <a:pt x="5812252" y="4766504"/>
                </a:cubicBezTo>
                <a:cubicBezTo>
                  <a:pt x="5815051" y="4758105"/>
                  <a:pt x="5819184" y="4751638"/>
                  <a:pt x="5824651" y="4747105"/>
                </a:cubicBezTo>
                <a:cubicBezTo>
                  <a:pt x="5828117" y="4744172"/>
                  <a:pt x="5831784" y="4742706"/>
                  <a:pt x="5835650" y="4742706"/>
                </a:cubicBezTo>
                <a:cubicBezTo>
                  <a:pt x="5837383" y="4742706"/>
                  <a:pt x="5838916" y="4743106"/>
                  <a:pt x="5840250" y="4743906"/>
                </a:cubicBezTo>
                <a:cubicBezTo>
                  <a:pt x="5841183" y="4744439"/>
                  <a:pt x="5844250" y="4746972"/>
                  <a:pt x="5849449" y="4751505"/>
                </a:cubicBezTo>
                <a:cubicBezTo>
                  <a:pt x="5854649" y="4756038"/>
                  <a:pt x="5860782" y="4758305"/>
                  <a:pt x="5867848" y="4758305"/>
                </a:cubicBezTo>
                <a:cubicBezTo>
                  <a:pt x="5873982" y="4758305"/>
                  <a:pt x="5879214" y="4755838"/>
                  <a:pt x="5883547" y="4750905"/>
                </a:cubicBezTo>
                <a:cubicBezTo>
                  <a:pt x="5887880" y="4745972"/>
                  <a:pt x="5890047" y="4739039"/>
                  <a:pt x="5890047" y="4730106"/>
                </a:cubicBezTo>
                <a:cubicBezTo>
                  <a:pt x="5890047" y="4721707"/>
                  <a:pt x="5887814" y="4715207"/>
                  <a:pt x="5883347" y="4710608"/>
                </a:cubicBezTo>
                <a:cubicBezTo>
                  <a:pt x="5878881" y="4706008"/>
                  <a:pt x="5872914" y="4703708"/>
                  <a:pt x="5865448" y="4703708"/>
                </a:cubicBezTo>
                <a:close/>
                <a:moveTo>
                  <a:pt x="4589098" y="4703708"/>
                </a:moveTo>
                <a:cubicBezTo>
                  <a:pt x="4580432" y="4703708"/>
                  <a:pt x="4571433" y="4706874"/>
                  <a:pt x="4562100" y="4713207"/>
                </a:cubicBezTo>
                <a:cubicBezTo>
                  <a:pt x="4552767" y="4719540"/>
                  <a:pt x="4541901" y="4732373"/>
                  <a:pt x="4529502" y="4751705"/>
                </a:cubicBezTo>
                <a:lnTo>
                  <a:pt x="4529502" y="4709308"/>
                </a:lnTo>
                <a:lnTo>
                  <a:pt x="4453106" y="4709308"/>
                </a:lnTo>
                <a:lnTo>
                  <a:pt x="4453106" y="4716707"/>
                </a:lnTo>
                <a:cubicBezTo>
                  <a:pt x="4459506" y="4717374"/>
                  <a:pt x="4463972" y="4718574"/>
                  <a:pt x="4466505" y="4720307"/>
                </a:cubicBezTo>
                <a:cubicBezTo>
                  <a:pt x="4469039" y="4722040"/>
                  <a:pt x="4470972" y="4724773"/>
                  <a:pt x="4472305" y="4728506"/>
                </a:cubicBezTo>
                <a:cubicBezTo>
                  <a:pt x="4473372" y="4731440"/>
                  <a:pt x="4473905" y="4738239"/>
                  <a:pt x="4473905" y="4748905"/>
                </a:cubicBezTo>
                <a:lnTo>
                  <a:pt x="4473905" y="4852299"/>
                </a:lnTo>
                <a:cubicBezTo>
                  <a:pt x="4473905" y="4868565"/>
                  <a:pt x="4472472" y="4878597"/>
                  <a:pt x="4469605" y="4882397"/>
                </a:cubicBezTo>
                <a:cubicBezTo>
                  <a:pt x="4466739" y="4886197"/>
                  <a:pt x="4461239" y="4888430"/>
                  <a:pt x="4453106" y="4889097"/>
                </a:cubicBezTo>
                <a:lnTo>
                  <a:pt x="4453106" y="4896296"/>
                </a:lnTo>
                <a:lnTo>
                  <a:pt x="4554100" y="4896296"/>
                </a:lnTo>
                <a:lnTo>
                  <a:pt x="4554100" y="4889097"/>
                </a:lnTo>
                <a:cubicBezTo>
                  <a:pt x="4546634" y="4888697"/>
                  <a:pt x="4541335" y="4887663"/>
                  <a:pt x="4538201" y="4885997"/>
                </a:cubicBezTo>
                <a:cubicBezTo>
                  <a:pt x="4535069" y="4884330"/>
                  <a:pt x="4532701" y="4881697"/>
                  <a:pt x="4531102" y="4878097"/>
                </a:cubicBezTo>
                <a:cubicBezTo>
                  <a:pt x="4530168" y="4875964"/>
                  <a:pt x="4529702" y="4871098"/>
                  <a:pt x="4529702" y="4863498"/>
                </a:cubicBezTo>
                <a:lnTo>
                  <a:pt x="4529502" y="4852299"/>
                </a:lnTo>
                <a:lnTo>
                  <a:pt x="4529502" y="4809302"/>
                </a:lnTo>
                <a:cubicBezTo>
                  <a:pt x="4529502" y="4793702"/>
                  <a:pt x="4531635" y="4779437"/>
                  <a:pt x="4535901" y="4766504"/>
                </a:cubicBezTo>
                <a:cubicBezTo>
                  <a:pt x="4538701" y="4758105"/>
                  <a:pt x="4542835" y="4751638"/>
                  <a:pt x="4548300" y="4747105"/>
                </a:cubicBezTo>
                <a:cubicBezTo>
                  <a:pt x="4551767" y="4744172"/>
                  <a:pt x="4555434" y="4742706"/>
                  <a:pt x="4559301" y="4742706"/>
                </a:cubicBezTo>
                <a:cubicBezTo>
                  <a:pt x="4561033" y="4742706"/>
                  <a:pt x="4562566" y="4743106"/>
                  <a:pt x="4563901" y="4743906"/>
                </a:cubicBezTo>
                <a:cubicBezTo>
                  <a:pt x="4564833" y="4744439"/>
                  <a:pt x="4567899" y="4746972"/>
                  <a:pt x="4573099" y="4751505"/>
                </a:cubicBezTo>
                <a:cubicBezTo>
                  <a:pt x="4578299" y="4756038"/>
                  <a:pt x="4584432" y="4758305"/>
                  <a:pt x="4591498" y="4758305"/>
                </a:cubicBezTo>
                <a:cubicBezTo>
                  <a:pt x="4597631" y="4758305"/>
                  <a:pt x="4602864" y="4755838"/>
                  <a:pt x="4607197" y="4750905"/>
                </a:cubicBezTo>
                <a:cubicBezTo>
                  <a:pt x="4611530" y="4745972"/>
                  <a:pt x="4613696" y="4739039"/>
                  <a:pt x="4613696" y="4730106"/>
                </a:cubicBezTo>
                <a:cubicBezTo>
                  <a:pt x="4613696" y="4721707"/>
                  <a:pt x="4611463" y="4715207"/>
                  <a:pt x="4606997" y="4710608"/>
                </a:cubicBezTo>
                <a:cubicBezTo>
                  <a:pt x="4602532" y="4706008"/>
                  <a:pt x="4596564" y="4703708"/>
                  <a:pt x="4589098" y="4703708"/>
                </a:cubicBezTo>
                <a:close/>
                <a:moveTo>
                  <a:pt x="2673201" y="4703708"/>
                </a:moveTo>
                <a:cubicBezTo>
                  <a:pt x="2646136" y="4703708"/>
                  <a:pt x="2624838" y="4713674"/>
                  <a:pt x="2609305" y="4733606"/>
                </a:cubicBezTo>
                <a:cubicBezTo>
                  <a:pt x="2593772" y="4753538"/>
                  <a:pt x="2586007" y="4776904"/>
                  <a:pt x="2586007" y="4803702"/>
                </a:cubicBezTo>
                <a:cubicBezTo>
                  <a:pt x="2586007" y="4829700"/>
                  <a:pt x="2593606" y="4852566"/>
                  <a:pt x="2608805" y="4872298"/>
                </a:cubicBezTo>
                <a:cubicBezTo>
                  <a:pt x="2624004" y="4892030"/>
                  <a:pt x="2645669" y="4901896"/>
                  <a:pt x="2673801" y="4901896"/>
                </a:cubicBezTo>
                <a:cubicBezTo>
                  <a:pt x="2702466" y="4901896"/>
                  <a:pt x="2724931" y="4891097"/>
                  <a:pt x="2741197" y="4869498"/>
                </a:cubicBezTo>
                <a:cubicBezTo>
                  <a:pt x="2754663" y="4851632"/>
                  <a:pt x="2761396" y="4829434"/>
                  <a:pt x="2761396" y="4802902"/>
                </a:cubicBezTo>
                <a:cubicBezTo>
                  <a:pt x="2761396" y="4784503"/>
                  <a:pt x="2757763" y="4767571"/>
                  <a:pt x="2750496" y="4752105"/>
                </a:cubicBezTo>
                <a:cubicBezTo>
                  <a:pt x="2743230" y="4736639"/>
                  <a:pt x="2732598" y="4724707"/>
                  <a:pt x="2718598" y="4716307"/>
                </a:cubicBezTo>
                <a:cubicBezTo>
                  <a:pt x="2704599" y="4707908"/>
                  <a:pt x="2689467" y="4703708"/>
                  <a:pt x="2673201" y="4703708"/>
                </a:cubicBezTo>
                <a:close/>
                <a:moveTo>
                  <a:pt x="8853377" y="4640912"/>
                </a:moveTo>
                <a:cubicBezTo>
                  <a:pt x="8844577" y="4657044"/>
                  <a:pt x="8834278" y="4671643"/>
                  <a:pt x="8822479" y="4684709"/>
                </a:cubicBezTo>
                <a:cubicBezTo>
                  <a:pt x="8810679" y="4697775"/>
                  <a:pt x="8796381" y="4710241"/>
                  <a:pt x="8779581" y="4722107"/>
                </a:cubicBezTo>
                <a:lnTo>
                  <a:pt x="8779581" y="4729106"/>
                </a:lnTo>
                <a:lnTo>
                  <a:pt x="8803980" y="4729106"/>
                </a:lnTo>
                <a:lnTo>
                  <a:pt x="8803980" y="4830100"/>
                </a:lnTo>
                <a:cubicBezTo>
                  <a:pt x="8803980" y="4850099"/>
                  <a:pt x="8804646" y="4862365"/>
                  <a:pt x="8805979" y="4866898"/>
                </a:cubicBezTo>
                <a:cubicBezTo>
                  <a:pt x="8808246" y="4875031"/>
                  <a:pt x="8813479" y="4882397"/>
                  <a:pt x="8821679" y="4888997"/>
                </a:cubicBezTo>
                <a:cubicBezTo>
                  <a:pt x="8829878" y="4895596"/>
                  <a:pt x="8839911" y="4898896"/>
                  <a:pt x="8851777" y="4898896"/>
                </a:cubicBezTo>
                <a:cubicBezTo>
                  <a:pt x="8876041" y="4898896"/>
                  <a:pt x="8893575" y="4886097"/>
                  <a:pt x="8904373" y="4860498"/>
                </a:cubicBezTo>
                <a:lnTo>
                  <a:pt x="8898374" y="4856099"/>
                </a:lnTo>
                <a:cubicBezTo>
                  <a:pt x="8890641" y="4869298"/>
                  <a:pt x="8882441" y="4875897"/>
                  <a:pt x="8873775" y="4875897"/>
                </a:cubicBezTo>
                <a:cubicBezTo>
                  <a:pt x="8871642" y="4875897"/>
                  <a:pt x="8869309" y="4874931"/>
                  <a:pt x="8866776" y="4872998"/>
                </a:cubicBezTo>
                <a:cubicBezTo>
                  <a:pt x="8864243" y="4871064"/>
                  <a:pt x="8862476" y="4868531"/>
                  <a:pt x="8861477" y="4865398"/>
                </a:cubicBezTo>
                <a:cubicBezTo>
                  <a:pt x="8860477" y="4862265"/>
                  <a:pt x="8859977" y="4855299"/>
                  <a:pt x="8859977" y="4844499"/>
                </a:cubicBezTo>
                <a:lnTo>
                  <a:pt x="8859977" y="4729106"/>
                </a:lnTo>
                <a:lnTo>
                  <a:pt x="8904373" y="4729106"/>
                </a:lnTo>
                <a:lnTo>
                  <a:pt x="8904373" y="4709308"/>
                </a:lnTo>
                <a:lnTo>
                  <a:pt x="8859977" y="4709308"/>
                </a:lnTo>
                <a:lnTo>
                  <a:pt x="8859977" y="4640912"/>
                </a:lnTo>
                <a:close/>
                <a:moveTo>
                  <a:pt x="8005652" y="4640912"/>
                </a:moveTo>
                <a:cubicBezTo>
                  <a:pt x="7996853" y="4657044"/>
                  <a:pt x="7986553" y="4671643"/>
                  <a:pt x="7974754" y="4684709"/>
                </a:cubicBezTo>
                <a:cubicBezTo>
                  <a:pt x="7962955" y="4697775"/>
                  <a:pt x="7948656" y="4710241"/>
                  <a:pt x="7931857" y="4722107"/>
                </a:cubicBezTo>
                <a:lnTo>
                  <a:pt x="7931857" y="4729106"/>
                </a:lnTo>
                <a:lnTo>
                  <a:pt x="7956255" y="4729106"/>
                </a:lnTo>
                <a:lnTo>
                  <a:pt x="7956255" y="4830100"/>
                </a:lnTo>
                <a:cubicBezTo>
                  <a:pt x="7956255" y="4850099"/>
                  <a:pt x="7956922" y="4862365"/>
                  <a:pt x="7958255" y="4866898"/>
                </a:cubicBezTo>
                <a:cubicBezTo>
                  <a:pt x="7960522" y="4875031"/>
                  <a:pt x="7965754" y="4882397"/>
                  <a:pt x="7973954" y="4888997"/>
                </a:cubicBezTo>
                <a:cubicBezTo>
                  <a:pt x="7982153" y="4895596"/>
                  <a:pt x="7992186" y="4898896"/>
                  <a:pt x="8004052" y="4898896"/>
                </a:cubicBezTo>
                <a:cubicBezTo>
                  <a:pt x="8028318" y="4898896"/>
                  <a:pt x="8045850" y="4886097"/>
                  <a:pt x="8056649" y="4860498"/>
                </a:cubicBezTo>
                <a:lnTo>
                  <a:pt x="8050649" y="4856099"/>
                </a:lnTo>
                <a:cubicBezTo>
                  <a:pt x="8042917" y="4869298"/>
                  <a:pt x="8034717" y="4875897"/>
                  <a:pt x="8026051" y="4875897"/>
                </a:cubicBezTo>
                <a:cubicBezTo>
                  <a:pt x="8023918" y="4875897"/>
                  <a:pt x="8021584" y="4874931"/>
                  <a:pt x="8019051" y="4872998"/>
                </a:cubicBezTo>
                <a:cubicBezTo>
                  <a:pt x="8016518" y="4871064"/>
                  <a:pt x="8014751" y="4868531"/>
                  <a:pt x="8013752" y="4865398"/>
                </a:cubicBezTo>
                <a:cubicBezTo>
                  <a:pt x="8012752" y="4862265"/>
                  <a:pt x="8012252" y="4855299"/>
                  <a:pt x="8012252" y="4844499"/>
                </a:cubicBezTo>
                <a:lnTo>
                  <a:pt x="8012252" y="4729106"/>
                </a:lnTo>
                <a:lnTo>
                  <a:pt x="8056649" y="4729106"/>
                </a:lnTo>
                <a:lnTo>
                  <a:pt x="8056649" y="4709308"/>
                </a:lnTo>
                <a:lnTo>
                  <a:pt x="8012252" y="4709308"/>
                </a:lnTo>
                <a:lnTo>
                  <a:pt x="8012252" y="4640912"/>
                </a:lnTo>
                <a:close/>
                <a:moveTo>
                  <a:pt x="5320226" y="4640712"/>
                </a:moveTo>
                <a:lnTo>
                  <a:pt x="5328425" y="4640712"/>
                </a:lnTo>
                <a:cubicBezTo>
                  <a:pt x="5345891" y="4640712"/>
                  <a:pt x="5359023" y="4645378"/>
                  <a:pt x="5367823" y="4654711"/>
                </a:cubicBezTo>
                <a:cubicBezTo>
                  <a:pt x="5376623" y="4664044"/>
                  <a:pt x="5381022" y="4678776"/>
                  <a:pt x="5381022" y="4698908"/>
                </a:cubicBezTo>
                <a:cubicBezTo>
                  <a:pt x="5381022" y="4719174"/>
                  <a:pt x="5376623" y="4734139"/>
                  <a:pt x="5367823" y="4743806"/>
                </a:cubicBezTo>
                <a:cubicBezTo>
                  <a:pt x="5359023" y="4753472"/>
                  <a:pt x="5346491" y="4758305"/>
                  <a:pt x="5330225" y="4758305"/>
                </a:cubicBezTo>
                <a:cubicBezTo>
                  <a:pt x="5327959" y="4758305"/>
                  <a:pt x="5324626" y="4758171"/>
                  <a:pt x="5320226" y="4757905"/>
                </a:cubicBezTo>
                <a:close/>
                <a:moveTo>
                  <a:pt x="3541423" y="4634112"/>
                </a:moveTo>
                <a:cubicBezTo>
                  <a:pt x="3554888" y="4634112"/>
                  <a:pt x="3566788" y="4637779"/>
                  <a:pt x="3577121" y="4645112"/>
                </a:cubicBezTo>
                <a:cubicBezTo>
                  <a:pt x="3587453" y="4652444"/>
                  <a:pt x="3595953" y="4665010"/>
                  <a:pt x="3602619" y="4682809"/>
                </a:cubicBezTo>
                <a:cubicBezTo>
                  <a:pt x="3609285" y="4700608"/>
                  <a:pt x="3612618" y="4727440"/>
                  <a:pt x="3612618" y="4763304"/>
                </a:cubicBezTo>
                <a:cubicBezTo>
                  <a:pt x="3612618" y="4793436"/>
                  <a:pt x="3609352" y="4817868"/>
                  <a:pt x="3602819" y="4836600"/>
                </a:cubicBezTo>
                <a:cubicBezTo>
                  <a:pt x="3596286" y="4855332"/>
                  <a:pt x="3587153" y="4868965"/>
                  <a:pt x="3575421" y="4877497"/>
                </a:cubicBezTo>
                <a:cubicBezTo>
                  <a:pt x="3566221" y="4884164"/>
                  <a:pt x="3554755" y="4887497"/>
                  <a:pt x="3541023" y="4887497"/>
                </a:cubicBezTo>
                <a:cubicBezTo>
                  <a:pt x="3520624" y="4887497"/>
                  <a:pt x="3504758" y="4879764"/>
                  <a:pt x="3493426" y="4864298"/>
                </a:cubicBezTo>
                <a:cubicBezTo>
                  <a:pt x="3477160" y="4842166"/>
                  <a:pt x="3469027" y="4807968"/>
                  <a:pt x="3469027" y="4761704"/>
                </a:cubicBezTo>
                <a:cubicBezTo>
                  <a:pt x="3469027" y="4722773"/>
                  <a:pt x="3474293" y="4692909"/>
                  <a:pt x="3484826" y="4672110"/>
                </a:cubicBezTo>
                <a:cubicBezTo>
                  <a:pt x="3497759" y="4646778"/>
                  <a:pt x="3516624" y="4634112"/>
                  <a:pt x="3541423" y="4634112"/>
                </a:cubicBezTo>
                <a:close/>
                <a:moveTo>
                  <a:pt x="5220032" y="4625113"/>
                </a:moveTo>
                <a:lnTo>
                  <a:pt x="5220032" y="4632512"/>
                </a:lnTo>
                <a:cubicBezTo>
                  <a:pt x="5232431" y="4632512"/>
                  <a:pt x="5240898" y="4633646"/>
                  <a:pt x="5245430" y="4635912"/>
                </a:cubicBezTo>
                <a:cubicBezTo>
                  <a:pt x="5249963" y="4638179"/>
                  <a:pt x="5253130" y="4641212"/>
                  <a:pt x="5254929" y="4645012"/>
                </a:cubicBezTo>
                <a:cubicBezTo>
                  <a:pt x="5256730" y="4648811"/>
                  <a:pt x="5257630" y="4658044"/>
                  <a:pt x="5257630" y="4672710"/>
                </a:cubicBezTo>
                <a:lnTo>
                  <a:pt x="5257630" y="4848699"/>
                </a:lnTo>
                <a:cubicBezTo>
                  <a:pt x="5257630" y="4863365"/>
                  <a:pt x="5256730" y="4872564"/>
                  <a:pt x="5254929" y="4876297"/>
                </a:cubicBezTo>
                <a:cubicBezTo>
                  <a:pt x="5253130" y="4880031"/>
                  <a:pt x="5249997" y="4883064"/>
                  <a:pt x="5245530" y="4885397"/>
                </a:cubicBezTo>
                <a:cubicBezTo>
                  <a:pt x="5241064" y="4887730"/>
                  <a:pt x="5232565" y="4888897"/>
                  <a:pt x="5220032" y="4888897"/>
                </a:cubicBezTo>
                <a:lnTo>
                  <a:pt x="5220032" y="4896296"/>
                </a:lnTo>
                <a:lnTo>
                  <a:pt x="5357824" y="4896296"/>
                </a:lnTo>
                <a:lnTo>
                  <a:pt x="5357824" y="4888897"/>
                </a:lnTo>
                <a:cubicBezTo>
                  <a:pt x="5345557" y="4888897"/>
                  <a:pt x="5337124" y="4887763"/>
                  <a:pt x="5332525" y="4885497"/>
                </a:cubicBezTo>
                <a:cubicBezTo>
                  <a:pt x="5327925" y="4883230"/>
                  <a:pt x="5324725" y="4880197"/>
                  <a:pt x="5322925" y="4876397"/>
                </a:cubicBezTo>
                <a:cubicBezTo>
                  <a:pt x="5321125" y="4872598"/>
                  <a:pt x="5320226" y="4863365"/>
                  <a:pt x="5320226" y="4848699"/>
                </a:cubicBezTo>
                <a:lnTo>
                  <a:pt x="5320226" y="4773504"/>
                </a:lnTo>
                <a:cubicBezTo>
                  <a:pt x="5351024" y="4773504"/>
                  <a:pt x="5372889" y="4771904"/>
                  <a:pt x="5385822" y="4768704"/>
                </a:cubicBezTo>
                <a:cubicBezTo>
                  <a:pt x="5405020" y="4764171"/>
                  <a:pt x="5420086" y="4755638"/>
                  <a:pt x="5431019" y="4743106"/>
                </a:cubicBezTo>
                <a:cubicBezTo>
                  <a:pt x="5441951" y="4730573"/>
                  <a:pt x="5447418" y="4715507"/>
                  <a:pt x="5447418" y="4697908"/>
                </a:cubicBezTo>
                <a:cubicBezTo>
                  <a:pt x="5447418" y="4677110"/>
                  <a:pt x="5438952" y="4659777"/>
                  <a:pt x="5422019" y="4645912"/>
                </a:cubicBezTo>
                <a:cubicBezTo>
                  <a:pt x="5405087" y="4632046"/>
                  <a:pt x="5377155" y="4625113"/>
                  <a:pt x="5338225" y="4625113"/>
                </a:cubicBezTo>
                <a:close/>
                <a:moveTo>
                  <a:pt x="2090706" y="4625113"/>
                </a:moveTo>
                <a:lnTo>
                  <a:pt x="2090706" y="4698508"/>
                </a:lnTo>
                <a:lnTo>
                  <a:pt x="2098306" y="4698508"/>
                </a:lnTo>
                <a:cubicBezTo>
                  <a:pt x="2101372" y="4678510"/>
                  <a:pt x="2108705" y="4663110"/>
                  <a:pt x="2120305" y="4652311"/>
                </a:cubicBezTo>
                <a:cubicBezTo>
                  <a:pt x="2128571" y="4644578"/>
                  <a:pt x="2141837" y="4640712"/>
                  <a:pt x="2160102" y="4640712"/>
                </a:cubicBezTo>
                <a:lnTo>
                  <a:pt x="2179701" y="4640712"/>
                </a:lnTo>
                <a:lnTo>
                  <a:pt x="2179701" y="4849899"/>
                </a:lnTo>
                <a:cubicBezTo>
                  <a:pt x="2179701" y="4863498"/>
                  <a:pt x="2178968" y="4871898"/>
                  <a:pt x="2177501" y="4875098"/>
                </a:cubicBezTo>
                <a:cubicBezTo>
                  <a:pt x="2175501" y="4879631"/>
                  <a:pt x="2172768" y="4882830"/>
                  <a:pt x="2169302" y="4884697"/>
                </a:cubicBezTo>
                <a:cubicBezTo>
                  <a:pt x="2164502" y="4887497"/>
                  <a:pt x="2158169" y="4888897"/>
                  <a:pt x="2150303" y="4888897"/>
                </a:cubicBezTo>
                <a:lnTo>
                  <a:pt x="2141303" y="4888897"/>
                </a:lnTo>
                <a:lnTo>
                  <a:pt x="2141303" y="4896296"/>
                </a:lnTo>
                <a:lnTo>
                  <a:pt x="2283295" y="4896296"/>
                </a:lnTo>
                <a:lnTo>
                  <a:pt x="2283295" y="4888897"/>
                </a:lnTo>
                <a:lnTo>
                  <a:pt x="2274295" y="4888897"/>
                </a:lnTo>
                <a:cubicBezTo>
                  <a:pt x="2266562" y="4888897"/>
                  <a:pt x="2260463" y="4887597"/>
                  <a:pt x="2255996" y="4884997"/>
                </a:cubicBezTo>
                <a:cubicBezTo>
                  <a:pt x="2251530" y="4882397"/>
                  <a:pt x="2248530" y="4879364"/>
                  <a:pt x="2246997" y="4875897"/>
                </a:cubicBezTo>
                <a:cubicBezTo>
                  <a:pt x="2245464" y="4872431"/>
                  <a:pt x="2244697" y="4863765"/>
                  <a:pt x="2244697" y="4849899"/>
                </a:cubicBezTo>
                <a:lnTo>
                  <a:pt x="2244697" y="4640712"/>
                </a:lnTo>
                <a:lnTo>
                  <a:pt x="2264896" y="4640712"/>
                </a:lnTo>
                <a:cubicBezTo>
                  <a:pt x="2277562" y="4640712"/>
                  <a:pt x="2286428" y="4641912"/>
                  <a:pt x="2291494" y="4644312"/>
                </a:cubicBezTo>
                <a:cubicBezTo>
                  <a:pt x="2300560" y="4648711"/>
                  <a:pt x="2307693" y="4654611"/>
                  <a:pt x="2312893" y="4662011"/>
                </a:cubicBezTo>
                <a:cubicBezTo>
                  <a:pt x="2318093" y="4669410"/>
                  <a:pt x="2322826" y="4681576"/>
                  <a:pt x="2327092" y="4698508"/>
                </a:cubicBezTo>
                <a:lnTo>
                  <a:pt x="2334292" y="4698508"/>
                </a:lnTo>
                <a:lnTo>
                  <a:pt x="2334292" y="4625113"/>
                </a:lnTo>
                <a:close/>
                <a:moveTo>
                  <a:pt x="3539023" y="4621313"/>
                </a:moveTo>
                <a:cubicBezTo>
                  <a:pt x="3499025" y="4619713"/>
                  <a:pt x="3465327" y="4632346"/>
                  <a:pt x="3437929" y="4659211"/>
                </a:cubicBezTo>
                <a:cubicBezTo>
                  <a:pt x="3410531" y="4686076"/>
                  <a:pt x="3396832" y="4719640"/>
                  <a:pt x="3396832" y="4759905"/>
                </a:cubicBezTo>
                <a:cubicBezTo>
                  <a:pt x="3396832" y="4795769"/>
                  <a:pt x="3407364" y="4826767"/>
                  <a:pt x="3428430" y="4852899"/>
                </a:cubicBezTo>
                <a:cubicBezTo>
                  <a:pt x="3455095" y="4885964"/>
                  <a:pt x="3492826" y="4902496"/>
                  <a:pt x="3541623" y="4902496"/>
                </a:cubicBezTo>
                <a:cubicBezTo>
                  <a:pt x="3590286" y="4902496"/>
                  <a:pt x="3627951" y="4885164"/>
                  <a:pt x="3654616" y="4850499"/>
                </a:cubicBezTo>
                <a:cubicBezTo>
                  <a:pt x="3674748" y="4824367"/>
                  <a:pt x="3684814" y="4794102"/>
                  <a:pt x="3684814" y="4759705"/>
                </a:cubicBezTo>
                <a:cubicBezTo>
                  <a:pt x="3684814" y="4719440"/>
                  <a:pt x="3671315" y="4685909"/>
                  <a:pt x="3644316" y="4659111"/>
                </a:cubicBezTo>
                <a:cubicBezTo>
                  <a:pt x="3617318" y="4632312"/>
                  <a:pt x="3582220" y="4619713"/>
                  <a:pt x="3539023" y="4621313"/>
                </a:cubicBezTo>
                <a:close/>
                <a:moveTo>
                  <a:pt x="9221303" y="4618713"/>
                </a:moveTo>
                <a:cubicBezTo>
                  <a:pt x="9212771" y="4618713"/>
                  <a:pt x="9205504" y="4621746"/>
                  <a:pt x="9199505" y="4627813"/>
                </a:cubicBezTo>
                <a:cubicBezTo>
                  <a:pt x="9193505" y="4633879"/>
                  <a:pt x="9190505" y="4641178"/>
                  <a:pt x="9190505" y="4649711"/>
                </a:cubicBezTo>
                <a:cubicBezTo>
                  <a:pt x="9190505" y="4658244"/>
                  <a:pt x="9193505" y="4665510"/>
                  <a:pt x="9199505" y="4671510"/>
                </a:cubicBezTo>
                <a:cubicBezTo>
                  <a:pt x="9205504" y="4677510"/>
                  <a:pt x="9212771" y="4680509"/>
                  <a:pt x="9221303" y="4680509"/>
                </a:cubicBezTo>
                <a:cubicBezTo>
                  <a:pt x="9229836" y="4680509"/>
                  <a:pt x="9237135" y="4677510"/>
                  <a:pt x="9243202" y="4671510"/>
                </a:cubicBezTo>
                <a:cubicBezTo>
                  <a:pt x="9249269" y="4665510"/>
                  <a:pt x="9252301" y="4658244"/>
                  <a:pt x="9252301" y="4649711"/>
                </a:cubicBezTo>
                <a:cubicBezTo>
                  <a:pt x="9252301" y="4641178"/>
                  <a:pt x="9249301" y="4633879"/>
                  <a:pt x="9243302" y="4627813"/>
                </a:cubicBezTo>
                <a:cubicBezTo>
                  <a:pt x="9237302" y="4621746"/>
                  <a:pt x="9229969" y="4618713"/>
                  <a:pt x="9221303" y="4618713"/>
                </a:cubicBezTo>
                <a:close/>
                <a:moveTo>
                  <a:pt x="6971975" y="3272794"/>
                </a:moveTo>
                <a:cubicBezTo>
                  <a:pt x="7000755" y="3272794"/>
                  <a:pt x="7024052" y="3279989"/>
                  <a:pt x="7041868" y="3294379"/>
                </a:cubicBezTo>
                <a:cubicBezTo>
                  <a:pt x="7067222" y="3314250"/>
                  <a:pt x="7086409" y="3345943"/>
                  <a:pt x="7099428" y="3389455"/>
                </a:cubicBezTo>
                <a:cubicBezTo>
                  <a:pt x="7112447" y="3432967"/>
                  <a:pt x="7118957" y="3512967"/>
                  <a:pt x="7118957" y="3629456"/>
                </a:cubicBezTo>
                <a:cubicBezTo>
                  <a:pt x="7118957" y="3827487"/>
                  <a:pt x="7112105" y="3959052"/>
                  <a:pt x="7098400" y="4024148"/>
                </a:cubicBezTo>
                <a:cubicBezTo>
                  <a:pt x="7089492" y="4065947"/>
                  <a:pt x="7071676" y="4098496"/>
                  <a:pt x="7044952" y="4121793"/>
                </a:cubicBezTo>
                <a:cubicBezTo>
                  <a:pt x="7024395" y="4138924"/>
                  <a:pt x="6998699" y="4147490"/>
                  <a:pt x="6967864" y="4147490"/>
                </a:cubicBezTo>
                <a:cubicBezTo>
                  <a:pt x="6936344" y="4147490"/>
                  <a:pt x="6908249" y="4134813"/>
                  <a:pt x="6883580" y="4109459"/>
                </a:cubicBezTo>
                <a:cubicBezTo>
                  <a:pt x="6858912" y="4084106"/>
                  <a:pt x="6842810" y="4047103"/>
                  <a:pt x="6835272" y="3998452"/>
                </a:cubicBezTo>
                <a:cubicBezTo>
                  <a:pt x="6825679" y="3934726"/>
                  <a:pt x="6820882" y="3866203"/>
                  <a:pt x="6820882" y="3792883"/>
                </a:cubicBezTo>
                <a:cubicBezTo>
                  <a:pt x="6820882" y="3654467"/>
                  <a:pt x="6824822" y="3546372"/>
                  <a:pt x="6832702" y="3468598"/>
                </a:cubicBezTo>
                <a:cubicBezTo>
                  <a:pt x="6840583" y="3390825"/>
                  <a:pt x="6857028" y="3338748"/>
                  <a:pt x="6882039" y="3312367"/>
                </a:cubicBezTo>
                <a:cubicBezTo>
                  <a:pt x="6907050" y="3285985"/>
                  <a:pt x="6937028" y="3272794"/>
                  <a:pt x="6971975" y="3272794"/>
                </a:cubicBezTo>
                <a:close/>
                <a:moveTo>
                  <a:pt x="9754098" y="3266627"/>
                </a:moveTo>
                <a:cubicBezTo>
                  <a:pt x="9778081" y="3266627"/>
                  <a:pt x="9797267" y="3272794"/>
                  <a:pt x="9811657" y="3285128"/>
                </a:cubicBezTo>
                <a:cubicBezTo>
                  <a:pt x="9837011" y="3306371"/>
                  <a:pt x="9855683" y="3337549"/>
                  <a:pt x="9867675" y="3378662"/>
                </a:cubicBezTo>
                <a:cubicBezTo>
                  <a:pt x="9879667" y="3419776"/>
                  <a:pt x="9885662" y="3495494"/>
                  <a:pt x="9885662" y="3605816"/>
                </a:cubicBezTo>
                <a:lnTo>
                  <a:pt x="9606089" y="3605816"/>
                </a:lnTo>
                <a:lnTo>
                  <a:pt x="9606089" y="3569841"/>
                </a:lnTo>
                <a:cubicBezTo>
                  <a:pt x="9606089" y="3463631"/>
                  <a:pt x="9626303" y="3380033"/>
                  <a:pt x="9666731" y="3319047"/>
                </a:cubicBezTo>
                <a:cubicBezTo>
                  <a:pt x="9689344" y="3284101"/>
                  <a:pt x="9718466" y="3266627"/>
                  <a:pt x="9754098" y="3266627"/>
                </a:cubicBezTo>
                <a:close/>
                <a:moveTo>
                  <a:pt x="4496298" y="3266627"/>
                </a:moveTo>
                <a:cubicBezTo>
                  <a:pt x="4520281" y="3266627"/>
                  <a:pt x="4539468" y="3272794"/>
                  <a:pt x="4553858" y="3285128"/>
                </a:cubicBezTo>
                <a:cubicBezTo>
                  <a:pt x="4579211" y="3306371"/>
                  <a:pt x="4597883" y="3337549"/>
                  <a:pt x="4609875" y="3378662"/>
                </a:cubicBezTo>
                <a:cubicBezTo>
                  <a:pt x="4621867" y="3419776"/>
                  <a:pt x="4627863" y="3495494"/>
                  <a:pt x="4627863" y="3605816"/>
                </a:cubicBezTo>
                <a:lnTo>
                  <a:pt x="4348289" y="3605816"/>
                </a:lnTo>
                <a:lnTo>
                  <a:pt x="4348289" y="3569841"/>
                </a:lnTo>
                <a:cubicBezTo>
                  <a:pt x="4348289" y="3463631"/>
                  <a:pt x="4368503" y="3380033"/>
                  <a:pt x="4408932" y="3319047"/>
                </a:cubicBezTo>
                <a:cubicBezTo>
                  <a:pt x="4431544" y="3284101"/>
                  <a:pt x="4460666" y="3266627"/>
                  <a:pt x="4496298" y="3266627"/>
                </a:cubicBezTo>
                <a:close/>
                <a:moveTo>
                  <a:pt x="9769515" y="3199817"/>
                </a:moveTo>
                <a:cubicBezTo>
                  <a:pt x="9653027" y="3199817"/>
                  <a:pt x="9551441" y="3247270"/>
                  <a:pt x="9464760" y="3342174"/>
                </a:cubicBezTo>
                <a:cubicBezTo>
                  <a:pt x="9378079" y="3437078"/>
                  <a:pt x="9334737" y="3564702"/>
                  <a:pt x="9334737" y="3725046"/>
                </a:cubicBezTo>
                <a:cubicBezTo>
                  <a:pt x="9334737" y="3855924"/>
                  <a:pt x="9364203" y="3965561"/>
                  <a:pt x="9423132" y="4053956"/>
                </a:cubicBezTo>
                <a:cubicBezTo>
                  <a:pt x="9496451" y="4163592"/>
                  <a:pt x="9604375" y="4218411"/>
                  <a:pt x="9746903" y="4218411"/>
                </a:cubicBezTo>
                <a:cubicBezTo>
                  <a:pt x="9829816" y="4218411"/>
                  <a:pt x="9902793" y="4196312"/>
                  <a:pt x="9965834" y="4152115"/>
                </a:cubicBezTo>
                <a:cubicBezTo>
                  <a:pt x="10028875" y="4107918"/>
                  <a:pt x="10086434" y="4032714"/>
                  <a:pt x="10138512" y="3926503"/>
                </a:cubicBezTo>
                <a:lnTo>
                  <a:pt x="10103565" y="3903891"/>
                </a:lnTo>
                <a:cubicBezTo>
                  <a:pt x="10065192" y="3963505"/>
                  <a:pt x="10029218" y="4004791"/>
                  <a:pt x="9995641" y="4027746"/>
                </a:cubicBezTo>
                <a:cubicBezTo>
                  <a:pt x="9962065" y="4050701"/>
                  <a:pt x="9924720" y="4062179"/>
                  <a:pt x="9883606" y="4062179"/>
                </a:cubicBezTo>
                <a:cubicBezTo>
                  <a:pt x="9817139" y="4062179"/>
                  <a:pt x="9760265" y="4033741"/>
                  <a:pt x="9712985" y="3976867"/>
                </a:cubicBezTo>
                <a:cubicBezTo>
                  <a:pt x="9651313" y="3902863"/>
                  <a:pt x="9617395" y="3802134"/>
                  <a:pt x="9611227" y="3674681"/>
                </a:cubicBezTo>
                <a:lnTo>
                  <a:pt x="10138512" y="3674681"/>
                </a:lnTo>
                <a:cubicBezTo>
                  <a:pt x="10133030" y="3517764"/>
                  <a:pt x="10094486" y="3399391"/>
                  <a:pt x="10022879" y="3319561"/>
                </a:cubicBezTo>
                <a:cubicBezTo>
                  <a:pt x="9951273" y="3239732"/>
                  <a:pt x="9866818" y="3199817"/>
                  <a:pt x="9769515" y="3199817"/>
                </a:cubicBezTo>
                <a:close/>
                <a:moveTo>
                  <a:pt x="8264626" y="3199817"/>
                </a:moveTo>
                <a:cubicBezTo>
                  <a:pt x="8211179" y="3199817"/>
                  <a:pt x="8162013" y="3211295"/>
                  <a:pt x="8117131" y="3234250"/>
                </a:cubicBezTo>
                <a:cubicBezTo>
                  <a:pt x="8072248" y="3257205"/>
                  <a:pt x="8023425" y="3297463"/>
                  <a:pt x="7970663" y="3355022"/>
                </a:cubicBezTo>
                <a:lnTo>
                  <a:pt x="7970663" y="3228597"/>
                </a:lnTo>
                <a:lnTo>
                  <a:pt x="7579054" y="3228597"/>
                </a:lnTo>
                <a:lnTo>
                  <a:pt x="7579054" y="3266627"/>
                </a:lnTo>
                <a:cubicBezTo>
                  <a:pt x="7621538" y="3272109"/>
                  <a:pt x="7649462" y="3283758"/>
                  <a:pt x="7662824" y="3301574"/>
                </a:cubicBezTo>
                <a:cubicBezTo>
                  <a:pt x="7676186" y="3319390"/>
                  <a:pt x="7682867" y="3364615"/>
                  <a:pt x="7682867" y="3437249"/>
                </a:cubicBezTo>
                <a:lnTo>
                  <a:pt x="7682867" y="3979951"/>
                </a:lnTo>
                <a:cubicBezTo>
                  <a:pt x="7682867" y="4053956"/>
                  <a:pt x="7677042" y="4098496"/>
                  <a:pt x="7665393" y="4113571"/>
                </a:cubicBezTo>
                <a:cubicBezTo>
                  <a:pt x="7648262" y="4135498"/>
                  <a:pt x="7619483" y="4148517"/>
                  <a:pt x="7579054" y="4152629"/>
                </a:cubicBezTo>
                <a:lnTo>
                  <a:pt x="7579054" y="4189631"/>
                </a:lnTo>
                <a:lnTo>
                  <a:pt x="8074475" y="4189631"/>
                </a:lnTo>
                <a:lnTo>
                  <a:pt x="8074475" y="4152629"/>
                </a:lnTo>
                <a:cubicBezTo>
                  <a:pt x="8031991" y="4148517"/>
                  <a:pt x="8004068" y="4135669"/>
                  <a:pt x="7990706" y="4114085"/>
                </a:cubicBezTo>
                <a:cubicBezTo>
                  <a:pt x="7977344" y="4092500"/>
                  <a:pt x="7970663" y="4047789"/>
                  <a:pt x="7970663" y="3979951"/>
                </a:cubicBezTo>
                <a:lnTo>
                  <a:pt x="7970663" y="3463973"/>
                </a:lnTo>
                <a:cubicBezTo>
                  <a:pt x="8006980" y="3412581"/>
                  <a:pt x="8041242" y="3376264"/>
                  <a:pt x="8073447" y="3355022"/>
                </a:cubicBezTo>
                <a:cubicBezTo>
                  <a:pt x="8096060" y="3340632"/>
                  <a:pt x="8121071" y="3333437"/>
                  <a:pt x="8148480" y="3333437"/>
                </a:cubicBezTo>
                <a:cubicBezTo>
                  <a:pt x="8166981" y="3333437"/>
                  <a:pt x="8184283" y="3339605"/>
                  <a:pt x="8200386" y="3351938"/>
                </a:cubicBezTo>
                <a:cubicBezTo>
                  <a:pt x="8216489" y="3364272"/>
                  <a:pt x="8227966" y="3381403"/>
                  <a:pt x="8234819" y="3403331"/>
                </a:cubicBezTo>
                <a:cubicBezTo>
                  <a:pt x="8241671" y="3425258"/>
                  <a:pt x="8245097" y="3479733"/>
                  <a:pt x="8245097" y="3566758"/>
                </a:cubicBezTo>
                <a:lnTo>
                  <a:pt x="8245097" y="3979951"/>
                </a:lnTo>
                <a:cubicBezTo>
                  <a:pt x="8245097" y="4036140"/>
                  <a:pt x="8242528" y="4072628"/>
                  <a:pt x="8237389" y="4089416"/>
                </a:cubicBezTo>
                <a:cubicBezTo>
                  <a:pt x="8232249" y="4106204"/>
                  <a:pt x="8221971" y="4120594"/>
                  <a:pt x="8206553" y="4132586"/>
                </a:cubicBezTo>
                <a:cubicBezTo>
                  <a:pt x="8191136" y="4144577"/>
                  <a:pt x="8170065" y="4151258"/>
                  <a:pt x="8143341" y="4152629"/>
                </a:cubicBezTo>
                <a:lnTo>
                  <a:pt x="8143341" y="4189631"/>
                </a:lnTo>
                <a:lnTo>
                  <a:pt x="8640817" y="4189631"/>
                </a:lnTo>
                <a:lnTo>
                  <a:pt x="8640817" y="4152629"/>
                </a:lnTo>
                <a:cubicBezTo>
                  <a:pt x="8596277" y="4149888"/>
                  <a:pt x="8566127" y="4135841"/>
                  <a:pt x="8550367" y="4110487"/>
                </a:cubicBezTo>
                <a:cubicBezTo>
                  <a:pt x="8538718" y="4092671"/>
                  <a:pt x="8532893" y="4049159"/>
                  <a:pt x="8532893" y="3979951"/>
                </a:cubicBezTo>
                <a:lnTo>
                  <a:pt x="8532893" y="3463973"/>
                </a:lnTo>
                <a:cubicBezTo>
                  <a:pt x="8563729" y="3420804"/>
                  <a:pt x="8594221" y="3388427"/>
                  <a:pt x="8624371" y="3366842"/>
                </a:cubicBezTo>
                <a:cubicBezTo>
                  <a:pt x="8654521" y="3345257"/>
                  <a:pt x="8684329" y="3334465"/>
                  <a:pt x="8713794" y="3334465"/>
                </a:cubicBezTo>
                <a:cubicBezTo>
                  <a:pt x="8733665" y="3334465"/>
                  <a:pt x="8750968" y="3340118"/>
                  <a:pt x="8765700" y="3351424"/>
                </a:cubicBezTo>
                <a:cubicBezTo>
                  <a:pt x="8780433" y="3362731"/>
                  <a:pt x="8791225" y="3380033"/>
                  <a:pt x="8798077" y="3403331"/>
                </a:cubicBezTo>
                <a:cubicBezTo>
                  <a:pt x="8804930" y="3426628"/>
                  <a:pt x="8808356" y="3481104"/>
                  <a:pt x="8808356" y="3566758"/>
                </a:cubicBezTo>
                <a:lnTo>
                  <a:pt x="8808356" y="3979951"/>
                </a:lnTo>
                <a:cubicBezTo>
                  <a:pt x="8808356" y="4046418"/>
                  <a:pt x="8802189" y="4088902"/>
                  <a:pt x="8789855" y="4107404"/>
                </a:cubicBezTo>
                <a:cubicBezTo>
                  <a:pt x="8771353" y="4134128"/>
                  <a:pt x="8742573" y="4149203"/>
                  <a:pt x="8703515" y="4152629"/>
                </a:cubicBezTo>
                <a:lnTo>
                  <a:pt x="8703515" y="4189631"/>
                </a:lnTo>
                <a:lnTo>
                  <a:pt x="9199965" y="4189631"/>
                </a:lnTo>
                <a:lnTo>
                  <a:pt x="9199965" y="4152629"/>
                </a:lnTo>
                <a:cubicBezTo>
                  <a:pt x="9157481" y="4147147"/>
                  <a:pt x="9129557" y="4135498"/>
                  <a:pt x="9116195" y="4117682"/>
                </a:cubicBezTo>
                <a:cubicBezTo>
                  <a:pt x="9102833" y="4099866"/>
                  <a:pt x="9096152" y="4053956"/>
                  <a:pt x="9096152" y="3979951"/>
                </a:cubicBezTo>
                <a:lnTo>
                  <a:pt x="9096152" y="3586287"/>
                </a:lnTo>
                <a:cubicBezTo>
                  <a:pt x="9096152" y="3483502"/>
                  <a:pt x="9088443" y="3408641"/>
                  <a:pt x="9073025" y="3361703"/>
                </a:cubicBezTo>
                <a:cubicBezTo>
                  <a:pt x="9057608" y="3314765"/>
                  <a:pt x="9030199" y="3276049"/>
                  <a:pt x="8990798" y="3245556"/>
                </a:cubicBezTo>
                <a:cubicBezTo>
                  <a:pt x="8951397" y="3215064"/>
                  <a:pt x="8898463" y="3199817"/>
                  <a:pt x="8831996" y="3199817"/>
                </a:cubicBezTo>
                <a:cubicBezTo>
                  <a:pt x="8777178" y="3199817"/>
                  <a:pt x="8724587" y="3213522"/>
                  <a:pt x="8674222" y="3240931"/>
                </a:cubicBezTo>
                <a:cubicBezTo>
                  <a:pt x="8623857" y="3268340"/>
                  <a:pt x="8571266" y="3312880"/>
                  <a:pt x="8516448" y="3374551"/>
                </a:cubicBezTo>
                <a:cubicBezTo>
                  <a:pt x="8493835" y="3315621"/>
                  <a:pt x="8461630" y="3271766"/>
                  <a:pt x="8419831" y="3242987"/>
                </a:cubicBezTo>
                <a:cubicBezTo>
                  <a:pt x="8378032" y="3214207"/>
                  <a:pt x="8326297" y="3199817"/>
                  <a:pt x="8264626" y="3199817"/>
                </a:cubicBezTo>
                <a:close/>
                <a:moveTo>
                  <a:pt x="6967864" y="3199817"/>
                </a:moveTo>
                <a:cubicBezTo>
                  <a:pt x="6828762" y="3199817"/>
                  <a:pt x="6719297" y="3251038"/>
                  <a:pt x="6639467" y="3353480"/>
                </a:cubicBezTo>
                <a:cubicBezTo>
                  <a:pt x="6559639" y="3455922"/>
                  <a:pt x="6519724" y="3576008"/>
                  <a:pt x="6519724" y="3713739"/>
                </a:cubicBezTo>
                <a:cubicBezTo>
                  <a:pt x="6519724" y="3847359"/>
                  <a:pt x="6558782" y="3964876"/>
                  <a:pt x="6636898" y="4066290"/>
                </a:cubicBezTo>
                <a:cubicBezTo>
                  <a:pt x="6715014" y="4167704"/>
                  <a:pt x="6826364" y="4218411"/>
                  <a:pt x="6970947" y="4218411"/>
                </a:cubicBezTo>
                <a:cubicBezTo>
                  <a:pt x="7118272" y="4218411"/>
                  <a:pt x="7233732" y="4162907"/>
                  <a:pt x="7317331" y="4051900"/>
                </a:cubicBezTo>
                <a:cubicBezTo>
                  <a:pt x="7386539" y="3960079"/>
                  <a:pt x="7421143" y="3845989"/>
                  <a:pt x="7421143" y="3709628"/>
                </a:cubicBezTo>
                <a:cubicBezTo>
                  <a:pt x="7421143" y="3615066"/>
                  <a:pt x="7402471" y="3528042"/>
                  <a:pt x="7365125" y="3448556"/>
                </a:cubicBezTo>
                <a:cubicBezTo>
                  <a:pt x="7327780" y="3369069"/>
                  <a:pt x="7273133" y="3307741"/>
                  <a:pt x="7201184" y="3264572"/>
                </a:cubicBezTo>
                <a:cubicBezTo>
                  <a:pt x="7129235" y="3221402"/>
                  <a:pt x="7051462" y="3199817"/>
                  <a:pt x="6967864" y="3199817"/>
                </a:cubicBezTo>
                <a:close/>
                <a:moveTo>
                  <a:pt x="6043665" y="3199817"/>
                </a:moveTo>
                <a:cubicBezTo>
                  <a:pt x="5895656" y="3199817"/>
                  <a:pt x="5779508" y="3259775"/>
                  <a:pt x="5695225" y="3379690"/>
                </a:cubicBezTo>
                <a:cubicBezTo>
                  <a:pt x="5625332" y="3479048"/>
                  <a:pt x="5590385" y="3594167"/>
                  <a:pt x="5590385" y="3725046"/>
                </a:cubicBezTo>
                <a:cubicBezTo>
                  <a:pt x="5590385" y="3860721"/>
                  <a:pt x="5628758" y="3976867"/>
                  <a:pt x="5705505" y="4073485"/>
                </a:cubicBezTo>
                <a:cubicBezTo>
                  <a:pt x="5782250" y="4170102"/>
                  <a:pt x="5884691" y="4218411"/>
                  <a:pt x="6012830" y="4218411"/>
                </a:cubicBezTo>
                <a:cubicBezTo>
                  <a:pt x="6088889" y="4218411"/>
                  <a:pt x="6160667" y="4197683"/>
                  <a:pt x="6228162" y="4156226"/>
                </a:cubicBezTo>
                <a:cubicBezTo>
                  <a:pt x="6295658" y="4114770"/>
                  <a:pt x="6352018" y="4051557"/>
                  <a:pt x="6397243" y="3966589"/>
                </a:cubicBezTo>
                <a:lnTo>
                  <a:pt x="6365380" y="3941921"/>
                </a:lnTo>
                <a:cubicBezTo>
                  <a:pt x="6324266" y="3985775"/>
                  <a:pt x="6288634" y="4015583"/>
                  <a:pt x="6258483" y="4031343"/>
                </a:cubicBezTo>
                <a:cubicBezTo>
                  <a:pt x="6228334" y="4047103"/>
                  <a:pt x="6196471" y="4054984"/>
                  <a:pt x="6162894" y="4054984"/>
                </a:cubicBezTo>
                <a:cubicBezTo>
                  <a:pt x="6111502" y="4054984"/>
                  <a:pt x="6066963" y="4040251"/>
                  <a:pt x="6029275" y="4010786"/>
                </a:cubicBezTo>
                <a:cubicBezTo>
                  <a:pt x="5979253" y="3970358"/>
                  <a:pt x="5939852" y="3908858"/>
                  <a:pt x="5911072" y="3826288"/>
                </a:cubicBezTo>
                <a:cubicBezTo>
                  <a:pt x="5882294" y="3743718"/>
                  <a:pt x="5867903" y="3657208"/>
                  <a:pt x="5867903" y="3566758"/>
                </a:cubicBezTo>
                <a:cubicBezTo>
                  <a:pt x="5867903" y="3457806"/>
                  <a:pt x="5885719" y="3376949"/>
                  <a:pt x="5921351" y="3324186"/>
                </a:cubicBezTo>
                <a:cubicBezTo>
                  <a:pt x="5944649" y="3289240"/>
                  <a:pt x="5972744" y="3271766"/>
                  <a:pt x="6005634" y="3271766"/>
                </a:cubicBezTo>
                <a:cubicBezTo>
                  <a:pt x="6026876" y="3271766"/>
                  <a:pt x="6045378" y="3280332"/>
                  <a:pt x="6061139" y="3297463"/>
                </a:cubicBezTo>
                <a:cubicBezTo>
                  <a:pt x="6076898" y="3314593"/>
                  <a:pt x="6086834" y="3344743"/>
                  <a:pt x="6090945" y="3387913"/>
                </a:cubicBezTo>
                <a:cubicBezTo>
                  <a:pt x="6097112" y="3456436"/>
                  <a:pt x="6113386" y="3504059"/>
                  <a:pt x="6139768" y="3530783"/>
                </a:cubicBezTo>
                <a:cubicBezTo>
                  <a:pt x="6166149" y="3557507"/>
                  <a:pt x="6199554" y="3570869"/>
                  <a:pt x="6239982" y="3570869"/>
                </a:cubicBezTo>
                <a:cubicBezTo>
                  <a:pt x="6278356" y="3570869"/>
                  <a:pt x="6309362" y="3559220"/>
                  <a:pt x="6333002" y="3535922"/>
                </a:cubicBezTo>
                <a:cubicBezTo>
                  <a:pt x="6356643" y="3512624"/>
                  <a:pt x="6368463" y="3481447"/>
                  <a:pt x="6368463" y="3442388"/>
                </a:cubicBezTo>
                <a:cubicBezTo>
                  <a:pt x="6368463" y="3380718"/>
                  <a:pt x="6339170" y="3324872"/>
                  <a:pt x="6280582" y="3274850"/>
                </a:cubicBezTo>
                <a:cubicBezTo>
                  <a:pt x="6221995" y="3224829"/>
                  <a:pt x="6143023" y="3199817"/>
                  <a:pt x="6043665" y="3199817"/>
                </a:cubicBezTo>
                <a:close/>
                <a:moveTo>
                  <a:pt x="4511716" y="3199817"/>
                </a:moveTo>
                <a:cubicBezTo>
                  <a:pt x="4395228" y="3199817"/>
                  <a:pt x="4293642" y="3247270"/>
                  <a:pt x="4206960" y="3342174"/>
                </a:cubicBezTo>
                <a:cubicBezTo>
                  <a:pt x="4120279" y="3437078"/>
                  <a:pt x="4076938" y="3564702"/>
                  <a:pt x="4076938" y="3725046"/>
                </a:cubicBezTo>
                <a:cubicBezTo>
                  <a:pt x="4076938" y="3855924"/>
                  <a:pt x="4106403" y="3965561"/>
                  <a:pt x="4165333" y="4053956"/>
                </a:cubicBezTo>
                <a:cubicBezTo>
                  <a:pt x="4238652" y="4163592"/>
                  <a:pt x="4346576" y="4218411"/>
                  <a:pt x="4489104" y="4218411"/>
                </a:cubicBezTo>
                <a:cubicBezTo>
                  <a:pt x="4572017" y="4218411"/>
                  <a:pt x="4644993" y="4196312"/>
                  <a:pt x="4708035" y="4152115"/>
                </a:cubicBezTo>
                <a:cubicBezTo>
                  <a:pt x="4771075" y="4107918"/>
                  <a:pt x="4828635" y="4032714"/>
                  <a:pt x="4880712" y="3926503"/>
                </a:cubicBezTo>
                <a:lnTo>
                  <a:pt x="4845765" y="3903891"/>
                </a:lnTo>
                <a:cubicBezTo>
                  <a:pt x="4807393" y="3963505"/>
                  <a:pt x="4771418" y="4004791"/>
                  <a:pt x="4737842" y="4027746"/>
                </a:cubicBezTo>
                <a:cubicBezTo>
                  <a:pt x="4704265" y="4050701"/>
                  <a:pt x="4666920" y="4062179"/>
                  <a:pt x="4625807" y="4062179"/>
                </a:cubicBezTo>
                <a:cubicBezTo>
                  <a:pt x="4559339" y="4062179"/>
                  <a:pt x="4502465" y="4033741"/>
                  <a:pt x="4455184" y="3976867"/>
                </a:cubicBezTo>
                <a:cubicBezTo>
                  <a:pt x="4393515" y="3902863"/>
                  <a:pt x="4359595" y="3802134"/>
                  <a:pt x="4353428" y="3674681"/>
                </a:cubicBezTo>
                <a:lnTo>
                  <a:pt x="4880712" y="3674681"/>
                </a:lnTo>
                <a:cubicBezTo>
                  <a:pt x="4875230" y="3517764"/>
                  <a:pt x="4836686" y="3399391"/>
                  <a:pt x="4765079" y="3319561"/>
                </a:cubicBezTo>
                <a:cubicBezTo>
                  <a:pt x="4693473" y="3239732"/>
                  <a:pt x="4609019" y="3199817"/>
                  <a:pt x="4511716" y="3199817"/>
                </a:cubicBezTo>
                <a:close/>
                <a:moveTo>
                  <a:pt x="4973386" y="2795875"/>
                </a:moveTo>
                <a:lnTo>
                  <a:pt x="4973386" y="2833905"/>
                </a:lnTo>
                <a:cubicBezTo>
                  <a:pt x="5018610" y="2836645"/>
                  <a:pt x="5049103" y="2847438"/>
                  <a:pt x="5064863" y="2866282"/>
                </a:cubicBezTo>
                <a:cubicBezTo>
                  <a:pt x="5080624" y="2885126"/>
                  <a:pt x="5088504" y="2928124"/>
                  <a:pt x="5088504" y="2995276"/>
                </a:cubicBezTo>
                <a:lnTo>
                  <a:pt x="5088504" y="3990229"/>
                </a:lnTo>
                <a:cubicBezTo>
                  <a:pt x="5088504" y="4058067"/>
                  <a:pt x="5081653" y="4099866"/>
                  <a:pt x="5067948" y="4115626"/>
                </a:cubicBezTo>
                <a:cubicBezTo>
                  <a:pt x="5047390" y="4138924"/>
                  <a:pt x="5015870" y="4151258"/>
                  <a:pt x="4973386" y="4152629"/>
                </a:cubicBezTo>
                <a:lnTo>
                  <a:pt x="4973386" y="4189631"/>
                </a:lnTo>
                <a:lnTo>
                  <a:pt x="5492447" y="4189631"/>
                </a:lnTo>
                <a:lnTo>
                  <a:pt x="5492447" y="4152629"/>
                </a:lnTo>
                <a:cubicBezTo>
                  <a:pt x="5446536" y="4149888"/>
                  <a:pt x="5415701" y="4139095"/>
                  <a:pt x="5399941" y="4120252"/>
                </a:cubicBezTo>
                <a:cubicBezTo>
                  <a:pt x="5384180" y="4101408"/>
                  <a:pt x="5376300" y="4058067"/>
                  <a:pt x="5376300" y="3990229"/>
                </a:cubicBezTo>
                <a:lnTo>
                  <a:pt x="5376300" y="2795875"/>
                </a:lnTo>
                <a:close/>
                <a:moveTo>
                  <a:pt x="2023515" y="2795875"/>
                </a:moveTo>
                <a:lnTo>
                  <a:pt x="2023515" y="2833905"/>
                </a:lnTo>
                <a:cubicBezTo>
                  <a:pt x="2067369" y="2838016"/>
                  <a:pt x="2098548" y="2852063"/>
                  <a:pt x="2117049" y="2876046"/>
                </a:cubicBezTo>
                <a:cubicBezTo>
                  <a:pt x="2135550" y="2900029"/>
                  <a:pt x="2168098" y="2969237"/>
                  <a:pt x="2214694" y="3083671"/>
                </a:cubicBezTo>
                <a:lnTo>
                  <a:pt x="2673112" y="4221494"/>
                </a:lnTo>
                <a:lnTo>
                  <a:pt x="2711142" y="4221494"/>
                </a:lnTo>
                <a:lnTo>
                  <a:pt x="3091445" y="3323159"/>
                </a:lnTo>
                <a:lnTo>
                  <a:pt x="3436801" y="4221494"/>
                </a:lnTo>
                <a:lnTo>
                  <a:pt x="3476887" y="4221494"/>
                </a:lnTo>
                <a:lnTo>
                  <a:pt x="3913721" y="3071337"/>
                </a:lnTo>
                <a:cubicBezTo>
                  <a:pt x="3952779" y="2973349"/>
                  <a:pt x="3974363" y="2920244"/>
                  <a:pt x="3978475" y="2912021"/>
                </a:cubicBezTo>
                <a:cubicBezTo>
                  <a:pt x="3992179" y="2886667"/>
                  <a:pt x="4007940" y="2867824"/>
                  <a:pt x="4025756" y="2855490"/>
                </a:cubicBezTo>
                <a:cubicBezTo>
                  <a:pt x="4043572" y="2843155"/>
                  <a:pt x="4065499" y="2835961"/>
                  <a:pt x="4091538" y="2833905"/>
                </a:cubicBezTo>
                <a:lnTo>
                  <a:pt x="4091538" y="2795875"/>
                </a:lnTo>
                <a:lnTo>
                  <a:pt x="3729736" y="2795875"/>
                </a:lnTo>
                <a:lnTo>
                  <a:pt x="3729736" y="2833905"/>
                </a:lnTo>
                <a:cubicBezTo>
                  <a:pt x="3783869" y="2835275"/>
                  <a:pt x="3820529" y="2844012"/>
                  <a:pt x="3839716" y="2860115"/>
                </a:cubicBezTo>
                <a:cubicBezTo>
                  <a:pt x="3858902" y="2876217"/>
                  <a:pt x="3868495" y="2898316"/>
                  <a:pt x="3868495" y="2926411"/>
                </a:cubicBezTo>
                <a:cubicBezTo>
                  <a:pt x="3868495" y="2945597"/>
                  <a:pt x="3865754" y="2966497"/>
                  <a:pt x="3860272" y="2989110"/>
                </a:cubicBezTo>
                <a:cubicBezTo>
                  <a:pt x="3854791" y="3011722"/>
                  <a:pt x="3840058" y="3053863"/>
                  <a:pt x="3816075" y="3115534"/>
                </a:cubicBezTo>
                <a:lnTo>
                  <a:pt x="3588922" y="3712711"/>
                </a:lnTo>
                <a:lnTo>
                  <a:pt x="3335044" y="3052835"/>
                </a:lnTo>
                <a:cubicBezTo>
                  <a:pt x="3304209" y="2971978"/>
                  <a:pt x="3288791" y="2923670"/>
                  <a:pt x="3288791" y="2907910"/>
                </a:cubicBezTo>
                <a:cubicBezTo>
                  <a:pt x="3288791" y="2893520"/>
                  <a:pt x="3292902" y="2880672"/>
                  <a:pt x="3301125" y="2869365"/>
                </a:cubicBezTo>
                <a:cubicBezTo>
                  <a:pt x="3309348" y="2858059"/>
                  <a:pt x="3320654" y="2850007"/>
                  <a:pt x="3335044" y="2845211"/>
                </a:cubicBezTo>
                <a:cubicBezTo>
                  <a:pt x="3355601" y="2838359"/>
                  <a:pt x="3389520" y="2834590"/>
                  <a:pt x="3436801" y="2833905"/>
                </a:cubicBezTo>
                <a:lnTo>
                  <a:pt x="3436801" y="2795875"/>
                </a:lnTo>
                <a:lnTo>
                  <a:pt x="2761507" y="2795875"/>
                </a:lnTo>
                <a:lnTo>
                  <a:pt x="2761507" y="2833905"/>
                </a:lnTo>
                <a:cubicBezTo>
                  <a:pt x="2804676" y="2833905"/>
                  <a:pt x="2837396" y="2839729"/>
                  <a:pt x="2859666" y="2851378"/>
                </a:cubicBezTo>
                <a:cubicBezTo>
                  <a:pt x="2881936" y="2863027"/>
                  <a:pt x="2901636" y="2882385"/>
                  <a:pt x="2918767" y="2909451"/>
                </a:cubicBezTo>
                <a:cubicBezTo>
                  <a:pt x="2935898" y="2936518"/>
                  <a:pt x="2960223" y="2990480"/>
                  <a:pt x="2991744" y="3071337"/>
                </a:cubicBezTo>
                <a:lnTo>
                  <a:pt x="3049303" y="3219347"/>
                </a:lnTo>
                <a:lnTo>
                  <a:pt x="2830372" y="3747658"/>
                </a:lnTo>
                <a:lnTo>
                  <a:pt x="2556966" y="3071337"/>
                </a:lnTo>
                <a:cubicBezTo>
                  <a:pt x="2523390" y="2987054"/>
                  <a:pt x="2506602" y="2931893"/>
                  <a:pt x="2506602" y="2905854"/>
                </a:cubicBezTo>
                <a:cubicBezTo>
                  <a:pt x="2506602" y="2885982"/>
                  <a:pt x="2514653" y="2869365"/>
                  <a:pt x="2530756" y="2856003"/>
                </a:cubicBezTo>
                <a:cubicBezTo>
                  <a:pt x="2546859" y="2842641"/>
                  <a:pt x="2579236" y="2835275"/>
                  <a:pt x="2627887" y="2833905"/>
                </a:cubicBezTo>
                <a:lnTo>
                  <a:pt x="2627887" y="27958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4BC69-3E19-3EAA-61D2-6AAC336EE044}"/>
              </a:ext>
            </a:extLst>
          </p:cNvPr>
          <p:cNvSpPr/>
          <p:nvPr/>
        </p:nvSpPr>
        <p:spPr>
          <a:xfrm>
            <a:off x="12547599" y="2133600"/>
            <a:ext cx="101600" cy="302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0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875 0 L -1.54063 0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92604 -0.0018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0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9BC27-C831-94FB-6596-089A15CF4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A4DFD3-F466-BE38-60CD-8A14EFB023AE}"/>
              </a:ext>
            </a:extLst>
          </p:cNvPr>
          <p:cNvSpPr/>
          <p:nvPr/>
        </p:nvSpPr>
        <p:spPr>
          <a:xfrm>
            <a:off x="196849" y="165100"/>
            <a:ext cx="11798300" cy="6527800"/>
          </a:xfrm>
          <a:prstGeom prst="roundRect">
            <a:avLst/>
          </a:prstGeom>
          <a:solidFill>
            <a:srgbClr val="7557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62F10CB-1C12-2DFC-0F41-4282BFCF7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8215E-D767-B242-DB1E-053C140E2FF6}"/>
              </a:ext>
            </a:extLst>
          </p:cNvPr>
          <p:cNvSpPr txBox="1"/>
          <p:nvPr/>
        </p:nvSpPr>
        <p:spPr>
          <a:xfrm>
            <a:off x="6754585" y="2551912"/>
            <a:ext cx="4641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packages.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duration.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price.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contact us button to contact for booking</a:t>
            </a:r>
          </a:p>
          <a:p>
            <a:endParaRPr lang="en-US"/>
          </a:p>
        </p:txBody>
      </p:sp>
      <p:pic>
        <p:nvPicPr>
          <p:cNvPr id="5" name="Graphic 4" descr="Label with solid fill">
            <a:extLst>
              <a:ext uri="{FF2B5EF4-FFF2-40B4-BE49-F238E27FC236}">
                <a16:creationId xmlns:a16="http://schemas.microsoft.com/office/drawing/2014/main" id="{3E926687-9EB3-8309-4DB4-626E5E420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356" y="165100"/>
            <a:ext cx="1687285" cy="1465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8D9A3-4579-E53A-066C-DB6AC49E2995}"/>
              </a:ext>
            </a:extLst>
          </p:cNvPr>
          <p:cNvSpPr txBox="1"/>
          <p:nvPr/>
        </p:nvSpPr>
        <p:spPr>
          <a:xfrm>
            <a:off x="3475676" y="916087"/>
            <a:ext cx="523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</p:txBody>
      </p:sp>
      <p:pic>
        <p:nvPicPr>
          <p:cNvPr id="3" name="Picture 2" descr="A screenshot of a travel packages&#10;&#10;AI-generated content may be incorrect.">
            <a:extLst>
              <a:ext uri="{FF2B5EF4-FFF2-40B4-BE49-F238E27FC236}">
                <a16:creationId xmlns:a16="http://schemas.microsoft.com/office/drawing/2014/main" id="{DEF0D713-B334-C800-205B-A1C69F978F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1" y="2395567"/>
            <a:ext cx="6349133" cy="3765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68C42B9-D216-9A5A-92AD-9FBE16FBA9FE}"/>
              </a:ext>
            </a:extLst>
          </p:cNvPr>
          <p:cNvSpPr/>
          <p:nvPr/>
        </p:nvSpPr>
        <p:spPr>
          <a:xfrm>
            <a:off x="-1498600" y="-3510050"/>
            <a:ext cx="15189200" cy="13483342"/>
          </a:xfrm>
          <a:prstGeom prst="ellipse">
            <a:avLst/>
          </a:prstGeom>
          <a:solidFill>
            <a:srgbClr val="755726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2171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86B910-DBA7-7042-197F-6E74926C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48F719-749B-2BB0-EAEF-1991A3D224A0}"/>
              </a:ext>
            </a:extLst>
          </p:cNvPr>
          <p:cNvSpPr/>
          <p:nvPr/>
        </p:nvSpPr>
        <p:spPr>
          <a:xfrm>
            <a:off x="2876550" y="228600"/>
            <a:ext cx="6438900" cy="6400800"/>
          </a:xfrm>
          <a:prstGeom prst="ellipse">
            <a:avLst/>
          </a:prstGeom>
          <a:solidFill>
            <a:srgbClr val="755726">
              <a:alpha val="38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6ED38-BFD6-152A-6087-D039CFCDBF3F}"/>
              </a:ext>
            </a:extLst>
          </p:cNvPr>
          <p:cNvSpPr txBox="1"/>
          <p:nvPr/>
        </p:nvSpPr>
        <p:spPr>
          <a:xfrm>
            <a:off x="3479800" y="2767280"/>
            <a:ext cx="523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</a:p>
        </p:txBody>
      </p:sp>
      <p:pic>
        <p:nvPicPr>
          <p:cNvPr id="5" name="Graphic 4" descr="Address Book with solid fill">
            <a:extLst>
              <a:ext uri="{FF2B5EF4-FFF2-40B4-BE49-F238E27FC236}">
                <a16:creationId xmlns:a16="http://schemas.microsoft.com/office/drawing/2014/main" id="{96C6C99E-141E-E19F-CE5E-AA081726D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7287" y="583539"/>
            <a:ext cx="1328056" cy="14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4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A42AEA-852B-275A-B905-AEA33A5C1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DBEBD8-602D-4BB1-ED9D-B800393C8EF0}"/>
              </a:ext>
            </a:extLst>
          </p:cNvPr>
          <p:cNvSpPr/>
          <p:nvPr/>
        </p:nvSpPr>
        <p:spPr>
          <a:xfrm>
            <a:off x="196849" y="165100"/>
            <a:ext cx="11798300" cy="6527800"/>
          </a:xfrm>
          <a:prstGeom prst="roundRect">
            <a:avLst/>
          </a:prstGeom>
          <a:solidFill>
            <a:srgbClr val="7557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463AA09-90C4-65C3-CCD9-D39D64239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23B92-04EC-AB84-21DF-8955A16A11F2}"/>
              </a:ext>
            </a:extLst>
          </p:cNvPr>
          <p:cNvSpPr txBox="1"/>
          <p:nvPr/>
        </p:nvSpPr>
        <p:spPr>
          <a:xfrm>
            <a:off x="6754585" y="2551912"/>
            <a:ext cx="4641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whrere user enter name, email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page user contact agents</a:t>
            </a:r>
          </a:p>
        </p:txBody>
      </p:sp>
      <p:pic>
        <p:nvPicPr>
          <p:cNvPr id="3" name="Graphic 2" descr="Address Book with solid fill">
            <a:extLst>
              <a:ext uri="{FF2B5EF4-FFF2-40B4-BE49-F238E27FC236}">
                <a16:creationId xmlns:a16="http://schemas.microsoft.com/office/drawing/2014/main" id="{38AC8E9C-AC55-1B4F-632D-D43477C4E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5330" y="165100"/>
            <a:ext cx="1328056" cy="1195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59C95-7C66-FF4A-B91A-B339EF8B0880}"/>
              </a:ext>
            </a:extLst>
          </p:cNvPr>
          <p:cNvSpPr txBox="1"/>
          <p:nvPr/>
        </p:nvSpPr>
        <p:spPr>
          <a:xfrm>
            <a:off x="3479799" y="1020090"/>
            <a:ext cx="523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</a:p>
        </p:txBody>
      </p:sp>
      <p:pic>
        <p:nvPicPr>
          <p:cNvPr id="5" name="Picture 4" descr="A screenshot of a contact us&#10;&#10;AI-generated content may be incorrect.">
            <a:extLst>
              <a:ext uri="{FF2B5EF4-FFF2-40B4-BE49-F238E27FC236}">
                <a16:creationId xmlns:a16="http://schemas.microsoft.com/office/drawing/2014/main" id="{77D5ED84-DF4B-41DC-63D1-18E6AF6591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6" y="2535910"/>
            <a:ext cx="6219469" cy="3605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CD288E4-0742-BAF7-39AD-FAA7F5EA6FB7}"/>
              </a:ext>
            </a:extLst>
          </p:cNvPr>
          <p:cNvSpPr/>
          <p:nvPr/>
        </p:nvSpPr>
        <p:spPr>
          <a:xfrm>
            <a:off x="-1498600" y="-3510050"/>
            <a:ext cx="15189200" cy="13483342"/>
          </a:xfrm>
          <a:prstGeom prst="ellipse">
            <a:avLst/>
          </a:prstGeom>
          <a:solidFill>
            <a:srgbClr val="755726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713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2919E8-06CC-A08B-147B-1EA9415A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84B4198-4800-313D-7750-F43558A32D82}"/>
              </a:ext>
            </a:extLst>
          </p:cNvPr>
          <p:cNvSpPr/>
          <p:nvPr/>
        </p:nvSpPr>
        <p:spPr>
          <a:xfrm>
            <a:off x="2876550" y="228600"/>
            <a:ext cx="6438900" cy="6400800"/>
          </a:xfrm>
          <a:prstGeom prst="ellipse">
            <a:avLst/>
          </a:prstGeom>
          <a:solidFill>
            <a:srgbClr val="755726">
              <a:alpha val="38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262CD-A6D9-DF7C-832D-45D1D1881DAA}"/>
              </a:ext>
            </a:extLst>
          </p:cNvPr>
          <p:cNvSpPr txBox="1"/>
          <p:nvPr/>
        </p:nvSpPr>
        <p:spPr>
          <a:xfrm>
            <a:off x="3285671" y="3264900"/>
            <a:ext cx="5620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From Excell</a:t>
            </a:r>
          </a:p>
        </p:txBody>
      </p:sp>
      <p:pic>
        <p:nvPicPr>
          <p:cNvPr id="4" name="Graphic 3" descr="Pie chart with solid fill">
            <a:extLst>
              <a:ext uri="{FF2B5EF4-FFF2-40B4-BE49-F238E27FC236}">
                <a16:creationId xmlns:a16="http://schemas.microsoft.com/office/drawing/2014/main" id="{C2C29C13-B8DB-EE04-43D5-609ABF65B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4514" y="968828"/>
            <a:ext cx="1992086" cy="16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0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82B43-0ADB-0618-6208-D2ED68652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FC7B659-B031-29F2-8295-37AFF664B1D8}"/>
              </a:ext>
            </a:extLst>
          </p:cNvPr>
          <p:cNvSpPr/>
          <p:nvPr/>
        </p:nvSpPr>
        <p:spPr>
          <a:xfrm>
            <a:off x="196849" y="165100"/>
            <a:ext cx="11798300" cy="6527800"/>
          </a:xfrm>
          <a:prstGeom prst="roundRect">
            <a:avLst/>
          </a:prstGeom>
          <a:solidFill>
            <a:srgbClr val="7557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AF81E3E-D79B-3071-8801-8F853A7C9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A7678363-B08F-FBF5-671A-137B227FF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9956" y="127520"/>
            <a:ext cx="1992086" cy="1322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F3B959-3156-B91D-D78B-9644FE959C37}"/>
              </a:ext>
            </a:extLst>
          </p:cNvPr>
          <p:cNvSpPr txBox="1"/>
          <p:nvPr/>
        </p:nvSpPr>
        <p:spPr>
          <a:xfrm>
            <a:off x="3285670" y="1284597"/>
            <a:ext cx="5620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From Excell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7CBB4-8D0D-A503-BB30-A392171B3416}"/>
              </a:ext>
            </a:extLst>
          </p:cNvPr>
          <p:cNvSpPr txBox="1"/>
          <p:nvPr/>
        </p:nvSpPr>
        <p:spPr>
          <a:xfrm>
            <a:off x="758283" y="5731727"/>
            <a:ext cx="952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shows price of tours.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table shows the calculation perform on data.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5D67150-4110-4FA7-8160-0C05431C33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389241"/>
              </p:ext>
            </p:extLst>
          </p:nvPr>
        </p:nvGraphicFramePr>
        <p:xfrm>
          <a:off x="320220" y="2245506"/>
          <a:ext cx="5930900" cy="3327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9944E5-0DA1-46FA-C177-821D97494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189642"/>
              </p:ext>
            </p:extLst>
          </p:nvPr>
        </p:nvGraphicFramePr>
        <p:xfrm>
          <a:off x="6557734" y="2245505"/>
          <a:ext cx="3723689" cy="3327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23">
                  <a:extLst>
                    <a:ext uri="{9D8B030D-6E8A-4147-A177-3AD203B41FA5}">
                      <a16:colId xmlns:a16="http://schemas.microsoft.com/office/drawing/2014/main" val="4224112304"/>
                    </a:ext>
                  </a:extLst>
                </a:gridCol>
                <a:gridCol w="1771866">
                  <a:extLst>
                    <a:ext uri="{9D8B030D-6E8A-4147-A177-3AD203B41FA5}">
                      <a16:colId xmlns:a16="http://schemas.microsoft.com/office/drawing/2014/main" val="3117482326"/>
                    </a:ext>
                  </a:extLst>
                </a:gridCol>
              </a:tblGrid>
              <a:tr h="580447"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Summary Table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78186"/>
                  </a:ext>
                </a:extLst>
              </a:tr>
              <a:tr h="40078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Description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Result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85926553"/>
                  </a:ext>
                </a:extLst>
              </a:tr>
              <a:tr h="40078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Total Packages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52394753"/>
                  </a:ext>
                </a:extLst>
              </a:tr>
              <a:tr h="40078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Total Revenue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6,200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4786373"/>
                  </a:ext>
                </a:extLst>
              </a:tr>
              <a:tr h="7435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Average Package Price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1,033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7339394"/>
                  </a:ext>
                </a:extLst>
              </a:tr>
              <a:tr h="40078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Highest Price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2,500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47756590"/>
                  </a:ext>
                </a:extLst>
              </a:tr>
              <a:tr h="40078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Lowest Price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0639527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9B18523F-F4B5-9E4E-081A-386B1B08A0F7}"/>
              </a:ext>
            </a:extLst>
          </p:cNvPr>
          <p:cNvSpPr/>
          <p:nvPr/>
        </p:nvSpPr>
        <p:spPr>
          <a:xfrm>
            <a:off x="-1498600" y="-3510050"/>
            <a:ext cx="15189200" cy="13483342"/>
          </a:xfrm>
          <a:prstGeom prst="ellipse">
            <a:avLst/>
          </a:prstGeom>
          <a:solidFill>
            <a:srgbClr val="755726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374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4AB0DB-A114-406C-3018-C51A0976D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3D42BA4-CEF2-ED2D-206F-283A1A3280E9}"/>
              </a:ext>
            </a:extLst>
          </p:cNvPr>
          <p:cNvSpPr/>
          <p:nvPr/>
        </p:nvSpPr>
        <p:spPr>
          <a:xfrm>
            <a:off x="2876550" y="228600"/>
            <a:ext cx="6438900" cy="6400800"/>
          </a:xfrm>
          <a:prstGeom prst="ellipse">
            <a:avLst/>
          </a:prstGeom>
          <a:solidFill>
            <a:srgbClr val="755726">
              <a:alpha val="38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DF199-C0A5-7C7F-EF62-080AE1454255}"/>
              </a:ext>
            </a:extLst>
          </p:cNvPr>
          <p:cNvSpPr txBox="1"/>
          <p:nvPr/>
        </p:nvSpPr>
        <p:spPr>
          <a:xfrm>
            <a:off x="3285671" y="2333875"/>
            <a:ext cx="56206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pic>
        <p:nvPicPr>
          <p:cNvPr id="5" name="Graphic 4" descr="Web design with solid fill">
            <a:extLst>
              <a:ext uri="{FF2B5EF4-FFF2-40B4-BE49-F238E27FC236}">
                <a16:creationId xmlns:a16="http://schemas.microsoft.com/office/drawing/2014/main" id="{B09ECF37-9697-6ECE-7794-488CC6E2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2228" y="718456"/>
            <a:ext cx="1698171" cy="10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6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83D32D-DAD7-6281-15E3-26986D9E3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6E2D757-2A3C-3424-77D4-BCF4CD3D09A2}"/>
              </a:ext>
            </a:extLst>
          </p:cNvPr>
          <p:cNvSpPr/>
          <p:nvPr/>
        </p:nvSpPr>
        <p:spPr>
          <a:xfrm>
            <a:off x="-1498600" y="-3510050"/>
            <a:ext cx="15189200" cy="13483342"/>
          </a:xfrm>
          <a:prstGeom prst="ellipse">
            <a:avLst/>
          </a:prstGeom>
          <a:solidFill>
            <a:srgbClr val="755726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D5A14F-F4AF-6BF3-11EB-29F677B0AFE3}"/>
              </a:ext>
            </a:extLst>
          </p:cNvPr>
          <p:cNvSpPr/>
          <p:nvPr/>
        </p:nvSpPr>
        <p:spPr>
          <a:xfrm>
            <a:off x="196848" y="184666"/>
            <a:ext cx="11798300" cy="6527800"/>
          </a:xfrm>
          <a:prstGeom prst="roundRect">
            <a:avLst/>
          </a:prstGeom>
          <a:solidFill>
            <a:srgbClr val="7557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E3FB2CA-4602-E097-EA4A-CF837F2C1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BCCDC-EA9B-B4A1-DB3E-0A08E667F4CE}"/>
              </a:ext>
            </a:extLst>
          </p:cNvPr>
          <p:cNvSpPr txBox="1"/>
          <p:nvPr/>
        </p:nvSpPr>
        <p:spPr>
          <a:xfrm>
            <a:off x="3285670" y="1284597"/>
            <a:ext cx="5620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pic>
        <p:nvPicPr>
          <p:cNvPr id="3" name="Graphic 2" descr="Web design with solid fill">
            <a:extLst>
              <a:ext uri="{FF2B5EF4-FFF2-40B4-BE49-F238E27FC236}">
                <a16:creationId xmlns:a16="http://schemas.microsoft.com/office/drawing/2014/main" id="{637FF16E-59B2-C198-E9A3-6A477549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6912" y="240606"/>
            <a:ext cx="1698171" cy="1043991"/>
          </a:xfrm>
          <a:prstGeom prst="rect">
            <a:avLst/>
          </a:prstGeom>
        </p:spPr>
      </p:pic>
      <p:pic>
        <p:nvPicPr>
          <p:cNvPr id="15" name="Graphic 14" descr="Palette outline">
            <a:extLst>
              <a:ext uri="{FF2B5EF4-FFF2-40B4-BE49-F238E27FC236}">
                <a16:creationId xmlns:a16="http://schemas.microsoft.com/office/drawing/2014/main" id="{5371BC97-2D39-5ABA-6284-080043ADC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988" y="145534"/>
            <a:ext cx="11730331" cy="6488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5DF6C-4C7C-AD30-9B15-97901DB4C38E}"/>
              </a:ext>
            </a:extLst>
          </p:cNvPr>
          <p:cNvSpPr txBox="1"/>
          <p:nvPr/>
        </p:nvSpPr>
        <p:spPr>
          <a:xfrm>
            <a:off x="537117" y="2300260"/>
            <a:ext cx="1020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Fonts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Headings: ‘</a:t>
            </a: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Poppins’ / Sans-Serif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Paragraph text: ‘</a:t>
            </a: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Poppins’ / Sans-Serif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 the contrast of </a:t>
            </a: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variation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Decisions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Sticky header navigation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Hero section on home page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Card-based package design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Flexbox and grid layout for responsiveness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29CBA-6117-BFF2-1B3F-190A1D4AE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68DF661A-5F02-307B-8AFE-AB7ABCE81C23}"/>
              </a:ext>
            </a:extLst>
          </p:cNvPr>
          <p:cNvSpPr/>
          <p:nvPr/>
        </p:nvSpPr>
        <p:spPr>
          <a:xfrm>
            <a:off x="2876550" y="228600"/>
            <a:ext cx="6438900" cy="6400800"/>
          </a:xfrm>
          <a:prstGeom prst="ellipse">
            <a:avLst/>
          </a:prstGeom>
          <a:solidFill>
            <a:srgbClr val="755726">
              <a:alpha val="38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D49D5-DAC5-0C10-D586-89BFA58DB684}"/>
              </a:ext>
            </a:extLst>
          </p:cNvPr>
          <p:cNvSpPr txBox="1"/>
          <p:nvPr/>
        </p:nvSpPr>
        <p:spPr>
          <a:xfrm>
            <a:off x="3285671" y="2644170"/>
            <a:ext cx="5620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</p:txBody>
      </p:sp>
      <p:pic>
        <p:nvPicPr>
          <p:cNvPr id="4" name="Graphic 3" descr="Bookmark with solid fill">
            <a:extLst>
              <a:ext uri="{FF2B5EF4-FFF2-40B4-BE49-F238E27FC236}">
                <a16:creationId xmlns:a16="http://schemas.microsoft.com/office/drawing/2014/main" id="{30405E38-D0CF-CBEB-FE40-55812FAA7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542" y="805542"/>
            <a:ext cx="1480457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3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AF3E7-1A17-6185-B547-DDEF3A481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058AC7-EC55-2430-3F58-0C5E81304C05}"/>
              </a:ext>
            </a:extLst>
          </p:cNvPr>
          <p:cNvSpPr/>
          <p:nvPr/>
        </p:nvSpPr>
        <p:spPr>
          <a:xfrm>
            <a:off x="196848" y="184666"/>
            <a:ext cx="11798300" cy="6527800"/>
          </a:xfrm>
          <a:prstGeom prst="roundRect">
            <a:avLst/>
          </a:prstGeom>
          <a:solidFill>
            <a:srgbClr val="7557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B5E48A8-974D-442A-8DD0-2F91129EB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C1C66-CDCB-8E45-5506-3C9D9549CD24}"/>
              </a:ext>
            </a:extLst>
          </p:cNvPr>
          <p:cNvSpPr txBox="1"/>
          <p:nvPr/>
        </p:nvSpPr>
        <p:spPr>
          <a:xfrm>
            <a:off x="3285670" y="1284597"/>
            <a:ext cx="5620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</p:txBody>
      </p:sp>
      <p:pic>
        <p:nvPicPr>
          <p:cNvPr id="5" name="Graphic 4" descr="Bookmark with solid fill">
            <a:extLst>
              <a:ext uri="{FF2B5EF4-FFF2-40B4-BE49-F238E27FC236}">
                <a16:creationId xmlns:a16="http://schemas.microsoft.com/office/drawing/2014/main" id="{F721925E-75EF-9D93-E085-89D8F7ADC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5769" y="184666"/>
            <a:ext cx="1480457" cy="1201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D69A21-9C66-1055-732E-C0C7C8C2DCDD}"/>
              </a:ext>
            </a:extLst>
          </p:cNvPr>
          <p:cNvSpPr txBox="1"/>
          <p:nvPr/>
        </p:nvSpPr>
        <p:spPr>
          <a:xfrm>
            <a:off x="457200" y="2364524"/>
            <a:ext cx="11006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Understood how to </a:t>
            </a: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a website using HTML</a:t>
            </a: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Learned to </a:t>
            </a: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 web pages effectively using CSS</a:t>
            </a: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Gained experience with </a:t>
            </a: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techniques and color selection</a:t>
            </a: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Learned the </a:t>
            </a: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 of responsive design</a:t>
            </a: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improvement: add </a:t>
            </a: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for interactivity</a:t>
            </a: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improvement: integrate a </a:t>
            </a: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for booking and user data storage</a:t>
            </a: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82CECC-A0E3-E63B-EF58-F821CD13D1ED}"/>
              </a:ext>
            </a:extLst>
          </p:cNvPr>
          <p:cNvSpPr/>
          <p:nvPr/>
        </p:nvSpPr>
        <p:spPr>
          <a:xfrm>
            <a:off x="-1498600" y="-3510050"/>
            <a:ext cx="15189200" cy="13483342"/>
          </a:xfrm>
          <a:prstGeom prst="ellipse">
            <a:avLst/>
          </a:prstGeom>
          <a:solidFill>
            <a:srgbClr val="755726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2293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E7741-1725-D314-6861-7C43778D4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42880EB-82D7-5AE9-7EAC-0967CDB191B4}"/>
              </a:ext>
            </a:extLst>
          </p:cNvPr>
          <p:cNvSpPr/>
          <p:nvPr/>
        </p:nvSpPr>
        <p:spPr>
          <a:xfrm>
            <a:off x="2876550" y="228600"/>
            <a:ext cx="6438900" cy="6400800"/>
          </a:xfrm>
          <a:prstGeom prst="ellipse">
            <a:avLst/>
          </a:prstGeom>
          <a:solidFill>
            <a:srgbClr val="755726">
              <a:alpha val="38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518F4-A024-04A1-6678-CACB42150C12}"/>
              </a:ext>
            </a:extLst>
          </p:cNvPr>
          <p:cNvSpPr txBox="1"/>
          <p:nvPr/>
        </p:nvSpPr>
        <p:spPr>
          <a:xfrm>
            <a:off x="3285671" y="2644170"/>
            <a:ext cx="56206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Demo-link</a:t>
            </a:r>
          </a:p>
        </p:txBody>
      </p:sp>
      <p:pic>
        <p:nvPicPr>
          <p:cNvPr id="5" name="Graphic 4" descr="Link with solid fill">
            <a:extLst>
              <a:ext uri="{FF2B5EF4-FFF2-40B4-BE49-F238E27FC236}">
                <a16:creationId xmlns:a16="http://schemas.microsoft.com/office/drawing/2014/main" id="{B7680E8E-C785-EE66-C47A-5E62C1904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1086" y="718457"/>
            <a:ext cx="1338943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8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uses on a hillside with trees and mountains in the background&#10;&#10;AI-generated content may be incorrect.">
            <a:extLst>
              <a:ext uri="{FF2B5EF4-FFF2-40B4-BE49-F238E27FC236}">
                <a16:creationId xmlns:a16="http://schemas.microsoft.com/office/drawing/2014/main" id="{4AB41139-E396-4C27-4C61-A26082B6F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3F7FE39B-C6DF-72C0-84F7-E6C1D6DA9F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437797"/>
                  </p:ext>
                </p:extLst>
              </p:nvPr>
            </p:nvGraphicFramePr>
            <p:xfrm>
              <a:off x="-70151" y="251051"/>
              <a:ext cx="4179709" cy="2139950"/>
            </p:xfrm>
            <a:graphic>
              <a:graphicData uri="http://schemas.microsoft.com/office/powerpoint/2016/sectionzoom">
                <psez:sectionZm>
                  <psez:sectionZmObj sectionId="{AA79DBF4-655C-4EFA-A330-D6B276CB0FE5}">
                    <psez:zmPr id="{B27333FF-FD79-4F9E-9E29-3761D1F15788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709" cy="21399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F7FE39B-C6DF-72C0-84F7-E6C1D6DA9F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0151" y="251051"/>
                <a:ext cx="4179709" cy="2139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6C9F6903-6AD1-2650-AE72-C7230CAF12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8942160"/>
                  </p:ext>
                </p:extLst>
              </p:nvPr>
            </p:nvGraphicFramePr>
            <p:xfrm>
              <a:off x="3984170" y="132443"/>
              <a:ext cx="4179707" cy="2139948"/>
            </p:xfrm>
            <a:graphic>
              <a:graphicData uri="http://schemas.microsoft.com/office/powerpoint/2016/sectionzoom">
                <psez:sectionZm>
                  <psez:sectionZmObj sectionId="{EAA4A3CE-23D6-4585-9EE7-62921B54F13C}">
                    <psez:zmPr id="{9F7CBB9B-9C79-4396-9D9D-397D6A7E85AA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707" cy="213994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C9F6903-6AD1-2650-AE72-C7230CAF12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84170" y="132443"/>
                <a:ext cx="4179707" cy="2139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C63DC8AD-20CF-F523-2F4A-CC70E4C23B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0465339"/>
                  </p:ext>
                </p:extLst>
              </p:nvPr>
            </p:nvGraphicFramePr>
            <p:xfrm>
              <a:off x="8197349" y="132442"/>
              <a:ext cx="4179707" cy="2139949"/>
            </p:xfrm>
            <a:graphic>
              <a:graphicData uri="http://schemas.microsoft.com/office/powerpoint/2016/sectionzoom">
                <psez:sectionZm>
                  <psez:sectionZmObj sectionId="{9A4DB6CD-5F25-43B1-9736-D9C84C97920D}">
                    <psez:zmPr id="{CA1671CD-EF98-497B-ABE6-D05F425720DA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707" cy="213994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63DC8AD-20CF-F523-2F4A-CC70E4C23B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97349" y="132442"/>
                <a:ext cx="4179707" cy="2139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AA38E82B-8218-CEEC-EF72-440E4F90CD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8546636"/>
                  </p:ext>
                </p:extLst>
              </p:nvPr>
            </p:nvGraphicFramePr>
            <p:xfrm>
              <a:off x="-70150" y="2509610"/>
              <a:ext cx="4179708" cy="2139948"/>
            </p:xfrm>
            <a:graphic>
              <a:graphicData uri="http://schemas.microsoft.com/office/powerpoint/2016/sectionzoom">
                <psez:sectionZm>
                  <psez:sectionZmObj sectionId="{3768882C-6DA0-448C-A782-2F431B8417ED}">
                    <psez:zmPr id="{5BC3A31A-6821-4A86-8877-C49C3CC1D30C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708" cy="213994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A38E82B-8218-CEEC-EF72-440E4F90CD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70150" y="2509610"/>
                <a:ext cx="4179708" cy="2139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E4CF7F65-7B95-0C97-3AF9-18183D6DF4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3398530"/>
                  </p:ext>
                </p:extLst>
              </p:nvPr>
            </p:nvGraphicFramePr>
            <p:xfrm>
              <a:off x="3984168" y="2445661"/>
              <a:ext cx="4179709" cy="2139949"/>
            </p:xfrm>
            <a:graphic>
              <a:graphicData uri="http://schemas.microsoft.com/office/powerpoint/2016/sectionzoom">
                <psez:sectionZm>
                  <psez:sectionZmObj sectionId="{A45BE61E-80C2-43BE-8C76-6CA7D50E7D8B}">
                    <psez:zmPr id="{2257622C-27E5-4168-A08C-2DAAE761DFBE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709" cy="213994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4CF7F65-7B95-0C97-3AF9-18183D6DF4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84168" y="2445661"/>
                <a:ext cx="4179709" cy="2139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9F7752AD-899F-409B-3478-6CBA5139A8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8500076"/>
                  </p:ext>
                </p:extLst>
              </p:nvPr>
            </p:nvGraphicFramePr>
            <p:xfrm>
              <a:off x="8197347" y="2527304"/>
              <a:ext cx="4179709" cy="2058306"/>
            </p:xfrm>
            <a:graphic>
              <a:graphicData uri="http://schemas.microsoft.com/office/powerpoint/2016/sectionzoom">
                <psez:sectionZm>
                  <psez:sectionZmObj sectionId="{A3F0773A-E5F6-4C97-B4F3-158199941372}">
                    <psez:zmPr id="{663A5B99-7FAF-4059-ABD1-3BDD27259615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709" cy="205830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9F7752AD-899F-409B-3478-6CBA5139A8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97347" y="2527304"/>
                <a:ext cx="4179709" cy="2058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E1BAB695-42F0-227B-6DB3-E5464768B6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6958753"/>
                  </p:ext>
                </p:extLst>
              </p:nvPr>
            </p:nvGraphicFramePr>
            <p:xfrm>
              <a:off x="-70150" y="4768167"/>
              <a:ext cx="4179708" cy="2139948"/>
            </p:xfrm>
            <a:graphic>
              <a:graphicData uri="http://schemas.microsoft.com/office/powerpoint/2016/sectionzoom">
                <psez:sectionZm>
                  <psez:sectionZmObj sectionId="{58262DBB-9795-438E-81EB-8E3B3FA105D8}">
                    <psez:zmPr id="{DAC2BF43-3C27-4E26-A517-6136074D7613}" transitionDur="1000" showBg="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708" cy="213994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E1BAB695-42F0-227B-6DB3-E5464768B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70150" y="4768167"/>
                <a:ext cx="4179708" cy="2139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8013D022-716D-A511-3912-3992F9ED80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931517"/>
                  </p:ext>
                </p:extLst>
              </p:nvPr>
            </p:nvGraphicFramePr>
            <p:xfrm>
              <a:off x="3984168" y="4746591"/>
              <a:ext cx="4179709" cy="2139950"/>
            </p:xfrm>
            <a:graphic>
              <a:graphicData uri="http://schemas.microsoft.com/office/powerpoint/2016/sectionzoom">
                <psez:sectionZm>
                  <psez:sectionZmObj sectionId="{3FF51AA8-6894-4380-B7C5-3639CF062334}">
                    <psez:zmPr id="{7924486F-2DBB-4809-94BC-76FA3ECB500F}" transitionDur="1000" showBg="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709" cy="21399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013D022-716D-A511-3912-3992F9ED80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84168" y="4746591"/>
                <a:ext cx="4179709" cy="2139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AFCFDA8B-F4ED-E6D6-4068-FEE08721AB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4321657"/>
                  </p:ext>
                </p:extLst>
              </p:nvPr>
            </p:nvGraphicFramePr>
            <p:xfrm>
              <a:off x="8163876" y="4784273"/>
              <a:ext cx="4098274" cy="2139948"/>
            </p:xfrm>
            <a:graphic>
              <a:graphicData uri="http://schemas.microsoft.com/office/powerpoint/2016/sectionzoom">
                <psez:sectionZm>
                  <psez:sectionZmObj sectionId="{453DECF2-9F5A-41C1-B1F2-EF7FAB2FD487}">
                    <psez:zmPr id="{E5B821CD-F24C-4821-89CD-83F8DF0F6706}" transitionDur="1000" showBg="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8274" cy="213994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AFCFDA8B-F4ED-E6D6-4068-FEE08721A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63876" y="4784273"/>
                <a:ext cx="4098274" cy="21399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8193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8C9ED-3A11-335E-5012-B3F7CC32E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BF8B05-F668-8691-8DD5-1116C4CAE983}"/>
              </a:ext>
            </a:extLst>
          </p:cNvPr>
          <p:cNvSpPr/>
          <p:nvPr/>
        </p:nvSpPr>
        <p:spPr>
          <a:xfrm>
            <a:off x="196848" y="184666"/>
            <a:ext cx="11798300" cy="6527800"/>
          </a:xfrm>
          <a:prstGeom prst="roundRect">
            <a:avLst/>
          </a:prstGeom>
          <a:solidFill>
            <a:srgbClr val="7557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1CFE444-5768-FC5B-0F02-02610559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538F9-7891-7125-901C-E2569786EBCE}"/>
              </a:ext>
            </a:extLst>
          </p:cNvPr>
          <p:cNvSpPr txBox="1"/>
          <p:nvPr/>
        </p:nvSpPr>
        <p:spPr>
          <a:xfrm>
            <a:off x="3285670" y="1284597"/>
            <a:ext cx="5620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Demo-link</a:t>
            </a:r>
          </a:p>
        </p:txBody>
      </p:sp>
      <p:pic>
        <p:nvPicPr>
          <p:cNvPr id="3" name="Graphic 2" descr="Link with solid fill">
            <a:extLst>
              <a:ext uri="{FF2B5EF4-FFF2-40B4-BE49-F238E27FC236}">
                <a16:creationId xmlns:a16="http://schemas.microsoft.com/office/drawing/2014/main" id="{8941F5CF-CAAB-2B07-562B-C2A2BCDF6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6526" y="184666"/>
            <a:ext cx="1338943" cy="1446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C0806-CD6D-4386-071A-5E5C76667E98}"/>
              </a:ext>
            </a:extLst>
          </p:cNvPr>
          <p:cNvSpPr txBox="1"/>
          <p:nvPr/>
        </p:nvSpPr>
        <p:spPr>
          <a:xfrm>
            <a:off x="762000" y="2460171"/>
            <a:ext cx="88718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Website:</a:t>
            </a: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u="sng">
                <a:solidFill>
                  <a:srgbClr val="46788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https://iawaisaleem.github.io/Group_06-Dream-Traveler-Agency</a:t>
            </a:r>
            <a:r>
              <a:rPr lang="en-US" sz="2400" b="1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400" b="1" u="sng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u="sng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</a:t>
            </a:r>
            <a:endParaRPr lang="en-US" sz="2400" b="1" u="sng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rgbClr val="46788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https://github.com/iawaisaleem/Group_</a:t>
            </a:r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06-Dream-Traveler-Agency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Tool: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Pages</a:t>
            </a:r>
          </a:p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76DB56-E618-1EEB-1680-0ACEA0A45F23}"/>
              </a:ext>
            </a:extLst>
          </p:cNvPr>
          <p:cNvSpPr/>
          <p:nvPr/>
        </p:nvSpPr>
        <p:spPr>
          <a:xfrm>
            <a:off x="-1498600" y="-3510050"/>
            <a:ext cx="15189200" cy="13483342"/>
          </a:xfrm>
          <a:prstGeom prst="ellipse">
            <a:avLst/>
          </a:prstGeom>
          <a:solidFill>
            <a:srgbClr val="755726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5676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4F1E84-CC9C-7345-86CF-7D082C92D082}"/>
              </a:ext>
            </a:extLst>
          </p:cNvPr>
          <p:cNvSpPr/>
          <p:nvPr/>
        </p:nvSpPr>
        <p:spPr>
          <a:xfrm>
            <a:off x="337457" y="239486"/>
            <a:ext cx="11484429" cy="6411685"/>
          </a:xfrm>
          <a:prstGeom prst="roundRect">
            <a:avLst/>
          </a:prstGeom>
          <a:solidFill>
            <a:srgbClr val="7557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70391-AA50-104A-C867-97DE1BA00EEF}"/>
              </a:ext>
            </a:extLst>
          </p:cNvPr>
          <p:cNvSpPr txBox="1"/>
          <p:nvPr/>
        </p:nvSpPr>
        <p:spPr>
          <a:xfrm>
            <a:off x="783771" y="762000"/>
            <a:ext cx="98733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Attention</a:t>
            </a:r>
          </a:p>
        </p:txBody>
      </p:sp>
      <p:pic>
        <p:nvPicPr>
          <p:cNvPr id="5" name="Picture 4" descr="A cartoon character with arms and legs&#10;&#10;AI-generated content may be incorrect.">
            <a:extLst>
              <a:ext uri="{FF2B5EF4-FFF2-40B4-BE49-F238E27FC236}">
                <a16:creationId xmlns:a16="http://schemas.microsoft.com/office/drawing/2014/main" id="{AA4572B4-4CB5-53B7-D35C-DDFE07E1E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5D2A1CC-ECE1-0BC7-969C-954A8F5DB58B}"/>
              </a:ext>
            </a:extLst>
          </p:cNvPr>
          <p:cNvSpPr/>
          <p:nvPr/>
        </p:nvSpPr>
        <p:spPr>
          <a:xfrm>
            <a:off x="2876550" y="228600"/>
            <a:ext cx="6438900" cy="6400800"/>
          </a:xfrm>
          <a:prstGeom prst="ellipse">
            <a:avLst/>
          </a:prstGeom>
          <a:solidFill>
            <a:srgbClr val="755726">
              <a:alpha val="38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0E6D6-C367-75FA-770F-AFFC048E94FF}"/>
              </a:ext>
            </a:extLst>
          </p:cNvPr>
          <p:cNvSpPr txBox="1"/>
          <p:nvPr/>
        </p:nvSpPr>
        <p:spPr>
          <a:xfrm>
            <a:off x="3479800" y="2562761"/>
            <a:ext cx="5232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5" name="Graphic 4" descr="Subtitles with solid fill">
            <a:extLst>
              <a:ext uri="{FF2B5EF4-FFF2-40B4-BE49-F238E27FC236}">
                <a16:creationId xmlns:a16="http://schemas.microsoft.com/office/drawing/2014/main" id="{9442F108-851C-60E6-FB74-BD43F5583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4750" y="1203861"/>
            <a:ext cx="22225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ECB5A0-630F-4600-6D02-F30CCA9527A5}"/>
              </a:ext>
            </a:extLst>
          </p:cNvPr>
          <p:cNvSpPr/>
          <p:nvPr/>
        </p:nvSpPr>
        <p:spPr>
          <a:xfrm>
            <a:off x="165100" y="152400"/>
            <a:ext cx="11798300" cy="6527800"/>
          </a:xfrm>
          <a:prstGeom prst="roundRect">
            <a:avLst/>
          </a:prstGeom>
          <a:solidFill>
            <a:srgbClr val="7557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Subtitles with solid fill">
            <a:extLst>
              <a:ext uri="{FF2B5EF4-FFF2-40B4-BE49-F238E27FC236}">
                <a16:creationId xmlns:a16="http://schemas.microsoft.com/office/drawing/2014/main" id="{4D9AB3B6-7B7D-34D9-593A-EB45102FA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52400"/>
            <a:ext cx="2222500" cy="135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C60F1-6388-85C2-702D-8AA95A3C32E5}"/>
              </a:ext>
            </a:extLst>
          </p:cNvPr>
          <p:cNvSpPr txBox="1"/>
          <p:nvPr/>
        </p:nvSpPr>
        <p:spPr>
          <a:xfrm>
            <a:off x="571500" y="1229271"/>
            <a:ext cx="1070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Dream Traveler Agency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47259-97FB-77A7-3050-072B95B975E2}"/>
              </a:ext>
            </a:extLst>
          </p:cNvPr>
          <p:cNvSpPr txBox="1"/>
          <p:nvPr/>
        </p:nvSpPr>
        <p:spPr>
          <a:xfrm>
            <a:off x="342900" y="2138412"/>
            <a:ext cx="6070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  <a:p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Awais Aleem		(2025-CS-223)</a:t>
            </a:r>
          </a:p>
          <a:p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Ahmed Bilal		(2025-CS-207)</a:t>
            </a:r>
          </a:p>
          <a:p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Ahmad Raza		(2025-CS-228)</a:t>
            </a:r>
          </a:p>
          <a:p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Rana Abdullah		(2025-CS-196)</a:t>
            </a:r>
          </a:p>
          <a:p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Ahsan Abdullah	(2025-CS-213)</a:t>
            </a:r>
          </a:p>
          <a:p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Cource: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AICT Lab</a:t>
            </a:r>
          </a:p>
          <a:p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Cource Instructore: </a:t>
            </a:r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Ramsha Khalid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1664-9272-D37A-F66A-E2B17BA17C21}"/>
              </a:ext>
            </a:extLst>
          </p:cNvPr>
          <p:cNvSpPr txBox="1"/>
          <p:nvPr/>
        </p:nvSpPr>
        <p:spPr>
          <a:xfrm>
            <a:off x="8242300" y="5965220"/>
            <a:ext cx="303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Date:05/01/2026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BFF199-0E03-CAE7-4D03-3ADFF7B30C8A}"/>
              </a:ext>
            </a:extLst>
          </p:cNvPr>
          <p:cNvSpPr/>
          <p:nvPr/>
        </p:nvSpPr>
        <p:spPr>
          <a:xfrm>
            <a:off x="-1447800" y="-3666167"/>
            <a:ext cx="15189200" cy="13483342"/>
          </a:xfrm>
          <a:prstGeom prst="ellipse">
            <a:avLst/>
          </a:prstGeom>
          <a:solidFill>
            <a:srgbClr val="755726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83775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A77D4-0B0D-EC2D-59CF-1E45E5872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FE84F44-9B0D-E349-347B-140547C308C3}"/>
              </a:ext>
            </a:extLst>
          </p:cNvPr>
          <p:cNvSpPr/>
          <p:nvPr/>
        </p:nvSpPr>
        <p:spPr>
          <a:xfrm>
            <a:off x="2876550" y="228600"/>
            <a:ext cx="6438900" cy="6400800"/>
          </a:xfrm>
          <a:prstGeom prst="ellipse">
            <a:avLst/>
          </a:prstGeom>
          <a:solidFill>
            <a:srgbClr val="755726">
              <a:alpha val="38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91C33-1F6E-2CAC-5BAB-45BCE4FB53AA}"/>
              </a:ext>
            </a:extLst>
          </p:cNvPr>
          <p:cNvSpPr txBox="1"/>
          <p:nvPr/>
        </p:nvSpPr>
        <p:spPr>
          <a:xfrm>
            <a:off x="3479800" y="2562761"/>
            <a:ext cx="523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pic>
        <p:nvPicPr>
          <p:cNvPr id="4" name="Graphic 3" descr="Presentation with checklist with solid fill">
            <a:extLst>
              <a:ext uri="{FF2B5EF4-FFF2-40B4-BE49-F238E27FC236}">
                <a16:creationId xmlns:a16="http://schemas.microsoft.com/office/drawing/2014/main" id="{8B8C7446-545E-9259-F5BF-AFA79741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171" y="938480"/>
            <a:ext cx="1959429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DDBF4-E6C9-FE1E-5C3B-F43065E28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4D0738-7551-EDE2-42C7-F4A14FE82EA3}"/>
              </a:ext>
            </a:extLst>
          </p:cNvPr>
          <p:cNvSpPr/>
          <p:nvPr/>
        </p:nvSpPr>
        <p:spPr>
          <a:xfrm>
            <a:off x="196850" y="177800"/>
            <a:ext cx="11798300" cy="6527800"/>
          </a:xfrm>
          <a:prstGeom prst="roundRect">
            <a:avLst/>
          </a:prstGeom>
          <a:solidFill>
            <a:srgbClr val="7557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1B892-2E8F-1C0E-6EE0-4EBA091E2681}"/>
              </a:ext>
            </a:extLst>
          </p:cNvPr>
          <p:cNvSpPr txBox="1"/>
          <p:nvPr/>
        </p:nvSpPr>
        <p:spPr>
          <a:xfrm>
            <a:off x="342900" y="2718425"/>
            <a:ext cx="100611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design a professional travel agency website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practice HTML page structure and CSS styling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UI design and navigation skills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website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without using any backend technologies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information and services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clear and organized manner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 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desktop-responsive layout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better user experience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 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educational project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practice and learn web development fundamentals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C56AC-6EA9-2BED-D57C-A1BA73781E6B}"/>
              </a:ext>
            </a:extLst>
          </p:cNvPr>
          <p:cNvSpPr txBox="1"/>
          <p:nvPr/>
        </p:nvSpPr>
        <p:spPr>
          <a:xfrm>
            <a:off x="3234473" y="1235766"/>
            <a:ext cx="523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pic>
        <p:nvPicPr>
          <p:cNvPr id="8" name="Graphic 7" descr="Presentation with checklist with solid fill">
            <a:extLst>
              <a:ext uri="{FF2B5EF4-FFF2-40B4-BE49-F238E27FC236}">
                <a16:creationId xmlns:a16="http://schemas.microsoft.com/office/drawing/2014/main" id="{1D6E1B08-AC39-1408-00E3-07B0F7A1A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285" y="256684"/>
            <a:ext cx="1959429" cy="156966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93DA35B-837D-8082-D34F-CE7316FC1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1F18DA-9F46-283A-DDC3-564CF7BC98CF}"/>
              </a:ext>
            </a:extLst>
          </p:cNvPr>
          <p:cNvSpPr/>
          <p:nvPr/>
        </p:nvSpPr>
        <p:spPr>
          <a:xfrm>
            <a:off x="-1498600" y="-3510050"/>
            <a:ext cx="15189200" cy="13483342"/>
          </a:xfrm>
          <a:prstGeom prst="ellipse">
            <a:avLst/>
          </a:prstGeom>
          <a:solidFill>
            <a:srgbClr val="755726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7452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C364D-B273-F258-2290-8DAE1C2DB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1C6EA7-04A5-7591-9F6E-AFDDF5101DA1}"/>
              </a:ext>
            </a:extLst>
          </p:cNvPr>
          <p:cNvSpPr/>
          <p:nvPr/>
        </p:nvSpPr>
        <p:spPr>
          <a:xfrm>
            <a:off x="2876550" y="228600"/>
            <a:ext cx="6438900" cy="6400800"/>
          </a:xfrm>
          <a:prstGeom prst="ellipse">
            <a:avLst/>
          </a:prstGeom>
          <a:solidFill>
            <a:srgbClr val="755726">
              <a:alpha val="38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79C34-8C5E-06EA-540A-0524EDD77AF0}"/>
              </a:ext>
            </a:extLst>
          </p:cNvPr>
          <p:cNvSpPr txBox="1"/>
          <p:nvPr/>
        </p:nvSpPr>
        <p:spPr>
          <a:xfrm>
            <a:off x="3479800" y="2767280"/>
            <a:ext cx="523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5" name="Graphic 4" descr="Home with solid fill">
            <a:extLst>
              <a:ext uri="{FF2B5EF4-FFF2-40B4-BE49-F238E27FC236}">
                <a16:creationId xmlns:a16="http://schemas.microsoft.com/office/drawing/2014/main" id="{935219C3-73AC-1BED-81F7-7E0B455C8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1085" y="914399"/>
            <a:ext cx="1317171" cy="15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F6EA0-38F1-99D6-38D3-57506B8D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841E43-3C29-5FAC-7498-34B41716542B}"/>
              </a:ext>
            </a:extLst>
          </p:cNvPr>
          <p:cNvSpPr/>
          <p:nvPr/>
        </p:nvSpPr>
        <p:spPr>
          <a:xfrm>
            <a:off x="196849" y="165100"/>
            <a:ext cx="11798300" cy="6527800"/>
          </a:xfrm>
          <a:prstGeom prst="roundRect">
            <a:avLst/>
          </a:prstGeom>
          <a:solidFill>
            <a:srgbClr val="7557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7DB4168-90A9-B938-CC47-06739790C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Home with solid fill">
            <a:extLst>
              <a:ext uri="{FF2B5EF4-FFF2-40B4-BE49-F238E27FC236}">
                <a16:creationId xmlns:a16="http://schemas.microsoft.com/office/drawing/2014/main" id="{4D4C38D7-1339-EFF5-F6D2-49D59D20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7414" y="283849"/>
            <a:ext cx="1317171" cy="1399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59C0E0-F4D3-57CD-6BD4-845AB2C7162A}"/>
              </a:ext>
            </a:extLst>
          </p:cNvPr>
          <p:cNvSpPr txBox="1"/>
          <p:nvPr/>
        </p:nvSpPr>
        <p:spPr>
          <a:xfrm>
            <a:off x="3479799" y="1330048"/>
            <a:ext cx="523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732C3-5E91-A896-432E-38D1C9481138}"/>
              </a:ext>
            </a:extLst>
          </p:cNvPr>
          <p:cNvSpPr txBox="1"/>
          <p:nvPr/>
        </p:nvSpPr>
        <p:spPr>
          <a:xfrm>
            <a:off x="6754585" y="2551912"/>
            <a:ext cx="4641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Dream Traveler Agency.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includes Gallery, Contact Us , Packages, and Our Services button.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page also have Google map.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47ED6-58E4-E504-16C4-4ED8886E5F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2553513"/>
            <a:ext cx="6345010" cy="3564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B7C3C1-C04C-30DF-12BB-D93263924F1B}"/>
              </a:ext>
            </a:extLst>
          </p:cNvPr>
          <p:cNvSpPr/>
          <p:nvPr/>
        </p:nvSpPr>
        <p:spPr>
          <a:xfrm>
            <a:off x="-1498600" y="-3510050"/>
            <a:ext cx="15189200" cy="13483342"/>
          </a:xfrm>
          <a:prstGeom prst="ellipse">
            <a:avLst/>
          </a:prstGeom>
          <a:solidFill>
            <a:srgbClr val="755726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63641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4BA00-EE72-4717-515A-79E02A57A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263AACD-FEB8-5B23-DA19-FF65D9E0B674}"/>
              </a:ext>
            </a:extLst>
          </p:cNvPr>
          <p:cNvSpPr/>
          <p:nvPr/>
        </p:nvSpPr>
        <p:spPr>
          <a:xfrm>
            <a:off x="2876550" y="228600"/>
            <a:ext cx="6438900" cy="6400800"/>
          </a:xfrm>
          <a:prstGeom prst="ellipse">
            <a:avLst/>
          </a:prstGeom>
          <a:solidFill>
            <a:srgbClr val="755726">
              <a:alpha val="38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F655C-6BB1-D08F-6C72-AE471ACD4EB7}"/>
              </a:ext>
            </a:extLst>
          </p:cNvPr>
          <p:cNvSpPr txBox="1"/>
          <p:nvPr/>
        </p:nvSpPr>
        <p:spPr>
          <a:xfrm>
            <a:off x="3479800" y="2767280"/>
            <a:ext cx="523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</p:txBody>
      </p:sp>
      <p:pic>
        <p:nvPicPr>
          <p:cNvPr id="4" name="Graphic 3" descr="Label with solid fill">
            <a:extLst>
              <a:ext uri="{FF2B5EF4-FFF2-40B4-BE49-F238E27FC236}">
                <a16:creationId xmlns:a16="http://schemas.microsoft.com/office/drawing/2014/main" id="{CE6A2312-0CA3-40B9-2575-72FACCA2E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6029" y="892629"/>
            <a:ext cx="1687285" cy="146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4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389</Words>
  <Application>Microsoft Office PowerPoint</Application>
  <PresentationFormat>Widescreen</PresentationFormat>
  <Paragraphs>104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Aptos Narrow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Awais Aleem</dc:creator>
  <cp:lastModifiedBy>Awais Aleem</cp:lastModifiedBy>
  <cp:revision>4</cp:revision>
  <dcterms:created xsi:type="dcterms:W3CDTF">2026-01-02T13:23:21Z</dcterms:created>
  <dcterms:modified xsi:type="dcterms:W3CDTF">2026-01-04T10:57:13Z</dcterms:modified>
</cp:coreProperties>
</file>